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User\Рабочий стол\Работа\41988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6" name="Picture 2" descr="C:\Users\Ольга\Downloads\3sh.jpg"/>
          <p:cNvPicPr>
            <a:picLocks noChangeAspect="1" noChangeArrowheads="1"/>
          </p:cNvPicPr>
          <p:nvPr/>
        </p:nvPicPr>
        <p:blipFill>
          <a:blip r:embed="rId3"/>
          <a:srcRect l="19055" t="5432" r="17710"/>
          <a:stretch>
            <a:fillRect/>
          </a:stretch>
        </p:blipFill>
        <p:spPr bwMode="auto">
          <a:xfrm>
            <a:off x="1600200" y="1219200"/>
            <a:ext cx="5334000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685800"/>
            <a:ext cx="8763000" cy="1828800"/>
          </a:xfrm>
        </p:spPr>
        <p:txBody>
          <a:bodyPr>
            <a:prstTxWarp prst="textButton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«Собери полезные продукты»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onstant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91200" y="4191000"/>
            <a:ext cx="3352800" cy="1752600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wnloads\3sh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587780" y="1066800"/>
            <a:ext cx="5663640" cy="5791200"/>
          </a:xfrm>
          <a:prstGeom prst="rect">
            <a:avLst/>
          </a:prstGeom>
          <a:noFill/>
        </p:spPr>
      </p:pic>
      <p:pic>
        <p:nvPicPr>
          <p:cNvPr id="2050" name="Picture 2" descr="C:\Users\Ольга\Downloads\овощи\4luk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391400" y="3200400"/>
            <a:ext cx="1371600" cy="914400"/>
          </a:xfrm>
          <a:prstGeom prst="rect">
            <a:avLst/>
          </a:prstGeom>
          <a:noFill/>
        </p:spPr>
      </p:pic>
      <p:pic>
        <p:nvPicPr>
          <p:cNvPr id="2052" name="Picture 4" descr="C:\Users\Ольга\Downloads\овощи\cucumber_PNG48-170x170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52400" y="5418667"/>
            <a:ext cx="1447800" cy="1439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Ольга\Downloads\овощи\eggplant_PNG2762-170x69.pn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52400" y="228600"/>
            <a:ext cx="12192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Ольга\Downloads\овощи\i (6).png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7162800" y="1828800"/>
            <a:ext cx="1981200" cy="1524000"/>
          </a:xfrm>
          <a:prstGeom prst="rect">
            <a:avLst/>
          </a:prstGeom>
          <a:noFill/>
        </p:spPr>
      </p:pic>
      <p:pic>
        <p:nvPicPr>
          <p:cNvPr id="2057" name="Picture 9" descr="C:\Users\Ольга\Downloads\фрукты\0_c783c_640003a7_XL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0" y="3733800"/>
            <a:ext cx="1495371" cy="99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3" name="Picture 15" descr="C:\Users\Ольга\Downloads\фрукты\getImage (13) копия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553200" y="0"/>
            <a:ext cx="2590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4" name="Picture 16" descr="C:\Users\Ольга\Downloads\фрукты\getImage (7).png"/>
          <p:cNvPicPr>
            <a:picLocks noChangeAspect="1" noChangeArrowheads="1"/>
          </p:cNvPicPr>
          <p:nvPr/>
        </p:nvPicPr>
        <p:blipFill>
          <a:blip r:embed="rId11" cstate="print"/>
          <a:srcRect l="11765" r="4412"/>
          <a:stretch>
            <a:fillRect/>
          </a:stretch>
        </p:blipFill>
        <p:spPr bwMode="auto">
          <a:xfrm>
            <a:off x="1371600" y="914400"/>
            <a:ext cx="1447800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8" name="Picture 20" descr="C:\Users\Ольга\Downloads\фрукты\kiat-kiat-1_21151376 копия.pn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0"/>
            <a:ext cx="3276600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9" name="Picture 21" descr="C:\Users\Ольга\Downloads\фрукты\peach_PNG4839-170x152.png"/>
          <p:cNvPicPr>
            <a:picLocks noChangeAspect="1" noChangeArrowheads="1"/>
          </p:cNvPicPr>
          <p:nvPr/>
        </p:nvPicPr>
        <p:blipFill>
          <a:blip r:embed="rId13" cstate="print"/>
          <a:srcRect r="12000"/>
          <a:stretch>
            <a:fillRect/>
          </a:stretch>
        </p:blipFill>
        <p:spPr bwMode="auto">
          <a:xfrm>
            <a:off x="7239000" y="4114800"/>
            <a:ext cx="19050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086600" cy="1524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Щёлкнуть  на  правильный  ответ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</p:txBody>
      </p:sp>
      <p:pic>
        <p:nvPicPr>
          <p:cNvPr id="13" name="Picture 2" descr="C:\Users\Ольга\Downloads\овощи\4luk.png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228600" y="2133600"/>
            <a:ext cx="1371600" cy="1371600"/>
          </a:xfrm>
          <a:prstGeom prst="rect">
            <a:avLst/>
          </a:prstGeom>
          <a:noFill/>
        </p:spPr>
      </p:pic>
      <p:pic>
        <p:nvPicPr>
          <p:cNvPr id="14" name="Picture 21" descr="C:\Users\Ольга\Downloads\фрукты\peach_PNG4839-170x152.png"/>
          <p:cNvPicPr>
            <a:picLocks noChangeAspect="1" noChangeArrowheads="1"/>
          </p:cNvPicPr>
          <p:nvPr/>
        </p:nvPicPr>
        <p:blipFill>
          <a:blip r:embed="rId15"/>
          <a:srcRect l="4000" t="14865" r="4000"/>
          <a:stretch>
            <a:fillRect/>
          </a:stretch>
        </p:blipFill>
        <p:spPr bwMode="auto">
          <a:xfrm>
            <a:off x="7086600" y="5657850"/>
            <a:ext cx="175260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22 0.31707 C 0.34323 0.2278 0.40278 0.15055 0.4842 0.14523 C 0.56163 0.13853 0.6342 0.19842 0.63906 0.28515 C 0.64583 0.36494 0.59427 0.43964 0.5217 0.44496 C 0.45504 0.44889 0.39219 0.39963 0.38715 0.32516 C 0.38247 0.25717 0.425 0.19311 0.48629 0.18779 C 0.5434 0.18386 0.59688 0.22525 0.60052 0.28769 C 0.60434 0.34366 0.57031 0.39824 0.51892 0.40102 C 0.47326 0.40495 0.43004 0.37303 0.42604 0.32238 C 0.42361 0.27706 0.44913 0.23311 0.48906 0.23057 C 0.52413 0.2278 0.55938 0.25185 0.56163 0.29047 C 0.56424 0.32377 0.54601 0.35569 0.51684 0.35846 C 0.49236 0.36101 0.46719 0.34644 0.46597 0.31984 C 0.46337 0.29833 0.47326 0.27567 0.49115 0.27312 C 0.5059 0.27312 0.52049 0.27844 0.52292 0.29301 C 0.52413 0.3025 0.5217 0.31175 0.51458 0.31568 C 0.51094 0.31707 0.50816 0.31707 0.50486 0.31568 " pathEditMode="relative" rAng="0" ptsTypes="fffffffffffffffff">
                                      <p:cBhvr>
                                        <p:cTn id="1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0" y="-2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31 0.52174 C -0.17917 0.40796 -0.11389 0.30921 -0.02587 0.3025 C 0.0585 0.29418 0.13715 0.37049 0.14236 0.48104 C 0.1493 0.58303 0.09375 0.67831 0.01475 0.68502 C -0.05712 0.69034 -0.1257 0.6272 -0.13091 0.53215 C -0.13611 0.44542 -0.09011 0.36356 -0.02309 0.35685 C 0.03854 0.35199 0.09652 0.40449 0.10017 0.48428 C 0.10416 0.55574 0.06736 0.62535 0.01232 0.62905 C -0.0375 0.63391 -0.08473 0.59344 -0.08907 0.52845 C -0.09132 0.47063 -0.06407 0.41467 -0.02049 0.4112 C 0.01753 0.40796 0.05573 0.43872 0.0585 0.48775 C 0.06093 0.5303 0.04132 0.57123 0.00955 0.5747 C -0.01684 0.57794 -0.04427 0.55921 -0.04566 0.52544 C -0.04809 0.49792 -0.0375 0.46878 -0.01806 0.46578 C -0.00191 0.46578 0.01371 0.47248 0.01632 0.49122 C 0.01753 0.50324 0.01475 0.51504 0.00694 0.52012 C 0.00312 0.52174 0.00052 0.52174 -0.00348 0.52012 " pathEditMode="relative" rAng="0" ptsTypes="fffffffffffffffff">
                                      <p:cBhvr>
                                        <p:cTn id="21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47 0.56452 C -0.25868 0.46716 -0.18646 0.38344 -0.08907 0.37719 C 0.00416 0.37141 0.09132 0.43524 0.09739 0.5296 C 0.10521 0.61679 0.04357 0.69819 -0.0441 0.70351 C -0.12396 0.70906 -0.19966 0.65448 -0.20556 0.57308 C -0.21129 0.49907 -0.16025 0.42946 -0.08611 0.42368 C -0.01788 0.41905 0.04635 0.46461 0.05069 0.5326 C 0.05503 0.59343 0.01441 0.6531 -0.04653 0.6561 C -0.10209 0.66026 -0.15434 0.62581 -0.15886 0.57007 C -0.16181 0.52104 -0.13125 0.47294 -0.08316 0.47039 C -0.04097 0.46716 0.00104 0.49398 0.00416 0.53584 C 0.00694 0.57215 -0.01441 0.60684 -0.04966 0.60985 C -0.079 0.61262 -0.10955 0.59667 -0.11094 0.56776 C -0.11372 0.54417 -0.10209 0.51942 -0.08021 0.51665 C -0.06268 0.51665 -0.04514 0.52266 -0.04236 0.53862 C -0.04097 0.54879 -0.0441 0.55874 -0.05261 0.5629 C -0.05712 0.56452 -0.06007 0.56452 -0.06441 0.5629 " pathEditMode="relative" rAng="0" ptsTypes="fffffffffffffffff">
                                      <p:cBhvr>
                                        <p:cTn id="26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2 0.53885 C -0.28333 0.44704 -0.23871 0.36748 -0.1783 0.36193 C -0.12048 0.35523 -0.06666 0.41674 -0.06284 0.50601 C -0.05781 0.58834 -0.09618 0.66512 -0.15034 0.67044 C -0.2 0.67484 -0.24687 0.62373 -0.25052 0.54718 C -0.25416 0.4771 -0.22239 0.41119 -0.17639 0.40587 C -0.13402 0.40171 -0.09444 0.4445 -0.09166 0.50856 C -0.08889 0.56614 -0.11423 0.62234 -0.15208 0.62512 C -0.18628 0.62951 -0.21857 0.59644 -0.2217 0.5444 C -0.22326 0.49769 -0.20434 0.45259 -0.17448 0.44981 C -0.14861 0.44704 -0.12222 0.47179 -0.12048 0.51156 C -0.11875 0.54579 -0.13229 0.57863 -0.15382 0.58164 C -0.17205 0.58418 -0.19097 0.56915 -0.19166 0.54186 C -0.1934 0.51966 -0.18628 0.4963 -0.17274 0.49376 C -0.1618 0.49376 -0.15121 0.49907 -0.14965 0.51411 C -0.14861 0.52382 -0.15034 0.5333 -0.15555 0.53723 C -0.15833 0.53885 -0.16024 0.53885 -0.16284 0.53723 " pathEditMode="relative" rAng="0" ptsTypes="fffffffffffffffff">
                                      <p:cBhvr>
                                        <p:cTn id="36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264 -0.16003 C -0.5875 -0.2493 -0.52257 -0.32655 -0.43559 -0.33186 C -0.35243 -0.33857 -0.27448 -0.27867 -0.26944 -0.19195 C -0.2625 -0.11216 -0.31736 -0.03746 -0.39548 -0.03214 C -0.46666 -0.02821 -0.53437 -0.07747 -0.53958 -0.15194 C -0.54479 -0.21993 -0.4993 -0.28399 -0.43316 -0.28931 C -0.37187 -0.29324 -0.31458 -0.25185 -0.31076 -0.1894 C -0.30694 -0.13344 -0.34323 -0.07886 -0.39809 -0.07608 C -0.44739 -0.07215 -0.49392 -0.10407 -0.49826 -0.15471 C -0.50069 -0.20004 -0.47326 -0.24398 -0.43038 -0.24653 C -0.39253 -0.2493 -0.3552 -0.22525 -0.35243 -0.18663 C -0.34982 -0.15333 -0.36927 -0.12141 -0.40052 -0.11864 C -0.42673 -0.11609 -0.45399 -0.13066 -0.45538 -0.15726 C -0.45764 -0.17877 -0.44739 -0.20143 -0.42812 -0.20397 C -0.41215 -0.20397 -0.39652 -0.19865 -0.39409 -0.18409 C -0.39253 -0.1746 -0.39548 -0.16535 -0.40312 -0.16142 C -0.40694 -0.16003 -0.40972 -0.16003 -0.41354 -0.16142 " pathEditMode="relative" rAng="0" ptsTypes="fffffffffffffffff">
                                      <p:cBhvr>
                                        <p:cTn id="46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2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764 0.02266 C -0.7125 -0.06707 -0.64757 -0.14478 -0.56059 -0.1501 C -0.47743 -0.1568 -0.39948 -0.09667 -0.39444 -0.00949 C -0.3875 0.07076 -0.44236 0.14593 -0.52048 0.15124 C -0.59166 0.15541 -0.65937 0.10569 -0.66458 0.03075 C -0.66979 -0.03747 -0.6243 -0.10199 -0.55816 -0.10731 C -0.49687 -0.11124 -0.43958 -0.06962 -0.43576 -0.00694 C -0.43194 0.04949 -0.46823 0.1043 -0.52309 0.10707 C -0.57239 0.111 -0.61892 0.07909 -0.62326 0.02798 C -0.62569 -0.01758 -0.59826 -0.06175 -0.55538 -0.0643 C -0.51753 -0.06707 -0.4802 -0.04302 -0.47743 -0.00417 C -0.47482 0.02937 -0.49427 0.06151 -0.52552 0.06429 C -0.55173 0.06683 -0.57899 0.05226 -0.58038 0.02544 C -0.58264 0.00393 -0.57239 -0.01897 -0.55312 -0.02151 C -0.53715 -0.02151 -0.52152 -0.01619 -0.51909 -0.00162 C -0.51753 0.00809 -0.52048 0.01734 -0.52812 0.02127 C -0.53194 0.02266 -0.53472 0.02266 -0.53854 0.02127 " pathEditMode="relative" rAng="0" ptsTypes="fffffffffffffffff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2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10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Constantia</vt:lpstr>
      <vt:lpstr>Office Theme</vt:lpstr>
      <vt:lpstr>  «Собери полезные продукты»</vt:lpstr>
      <vt:lpstr>Щёлкнуть  на  правильный  ответ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 Windows</cp:lastModifiedBy>
  <cp:revision>31</cp:revision>
  <dcterms:created xsi:type="dcterms:W3CDTF">2015-10-17T05:16:12Z</dcterms:created>
  <dcterms:modified xsi:type="dcterms:W3CDTF">2022-02-09T03:48:13Z</dcterms:modified>
</cp:coreProperties>
</file>