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321" r:id="rId2"/>
    <p:sldId id="320" r:id="rId3"/>
    <p:sldId id="302" r:id="rId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FF99"/>
    <a:srgbClr val="FFEFEF"/>
    <a:srgbClr val="A80000"/>
    <a:srgbClr val="FFE1E1"/>
    <a:srgbClr val="FFCC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47" autoAdjust="0"/>
    <p:restoredTop sz="91582" autoAdjust="0"/>
  </p:normalViewPr>
  <p:slideViewPr>
    <p:cSldViewPr>
      <p:cViewPr varScale="1">
        <p:scale>
          <a:sx n="63" d="100"/>
          <a:sy n="63" d="100"/>
        </p:scale>
        <p:origin x="144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4CEC1-1A68-4EDB-B64F-E891DF7789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218BA-BE4C-4617-8B44-11CF2A62A5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B49B8-5F01-4E00-8197-36BB928BE2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4FD4A-7FD5-4EB9-8F81-D5D2A11C39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82E64-C3F7-42DC-A1E6-1E4E0D3B0F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E21B2-0A78-49C0-9E68-2F67801567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F5B90-93A2-4FC8-A66D-4EEF96E46B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5BF15-122F-4BD4-8FA2-B389F72998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CA9E2-2617-45C9-9B68-A33E9E345E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3EEDB-D5AB-4658-A32A-5282F7F24D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97CF9-89B7-4512-A8F0-5E4CC766CD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03CA7-8E86-435A-936E-49DE0CDCDC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1524000" y="2819400"/>
            <a:ext cx="5943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latin typeface="Comic Sans MS" pitchFamily="66" charset="0"/>
              </a:rPr>
              <a:t>МУЗЫКАЛЬНАЯ </a:t>
            </a:r>
            <a:r>
              <a:rPr lang="ru-RU" sz="5400" b="1" dirty="0" smtClean="0">
                <a:solidFill>
                  <a:srgbClr val="7030A0"/>
                </a:solidFill>
                <a:latin typeface="Comic Sans MS" pitchFamily="66" charset="0"/>
              </a:rPr>
              <a:t>ВИКТОРИНА</a:t>
            </a:r>
            <a:endParaRPr lang="ru-RU" sz="54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2053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9794" y="4464689"/>
            <a:ext cx="223043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3"/>
          <p:cNvPicPr>
            <a:picLocks noChangeAspect="1" noChangeArrowheads="1"/>
          </p:cNvPicPr>
          <p:nvPr/>
        </p:nvPicPr>
        <p:blipFill>
          <a:blip r:embed="rId3"/>
          <a:srcRect l="18759"/>
          <a:stretch>
            <a:fillRect/>
          </a:stretch>
        </p:blipFill>
        <p:spPr bwMode="auto">
          <a:xfrm rot="-787600">
            <a:off x="-152400" y="2057400"/>
            <a:ext cx="14573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7"/>
          <p:cNvPicPr>
            <a:picLocks noChangeAspect="1" noChangeArrowheads="1"/>
          </p:cNvPicPr>
          <p:nvPr/>
        </p:nvPicPr>
        <p:blipFill>
          <a:blip r:embed="rId4"/>
          <a:srcRect l="58791"/>
          <a:stretch>
            <a:fillRect/>
          </a:stretch>
        </p:blipFill>
        <p:spPr bwMode="auto">
          <a:xfrm rot="-198323">
            <a:off x="8229600" y="1600200"/>
            <a:ext cx="685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914400" y="2057400"/>
            <a:ext cx="7315200" cy="2895600"/>
          </a:xfrm>
          <a:prstGeom prst="ellipse">
            <a:avLst/>
          </a:prstGeom>
          <a:noFill/>
          <a:ln w="9525">
            <a:solidFill>
              <a:srgbClr val="A8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34375">
            <a:off x="3889898" y="85842"/>
            <a:ext cx="1400852" cy="19078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80839">
            <a:off x="1078055" y="4712607"/>
            <a:ext cx="1966959" cy="20047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10509">
            <a:off x="6253004" y="178477"/>
            <a:ext cx="1945334" cy="19417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29154">
            <a:off x="686540" y="195541"/>
            <a:ext cx="1908213" cy="19021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7621" y="5222382"/>
            <a:ext cx="1767137" cy="1304644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4648200" y="2743200"/>
            <a:ext cx="42290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b="1" dirty="0" smtClean="0">
                <a:solidFill>
                  <a:srgbClr val="A80000"/>
                </a:solidFill>
                <a:latin typeface="+mj-lt"/>
              </a:rPr>
              <a:t>ЗАДАНИЕ:</a:t>
            </a:r>
          </a:p>
          <a:p>
            <a:pPr algn="ctr"/>
            <a:r>
              <a:rPr lang="ru-RU" sz="4000" b="1" dirty="0" smtClean="0">
                <a:solidFill>
                  <a:srgbClr val="A80000"/>
                </a:solidFill>
                <a:latin typeface="+mj-lt"/>
              </a:rPr>
              <a:t>Прослушать аудиофайлы и определить на слух музыкальные инструменты, ответы прислать</a:t>
            </a:r>
            <a:endParaRPr lang="ru-RU" sz="4000" b="1" dirty="0" smtClean="0">
              <a:solidFill>
                <a:srgbClr val="A80000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66837"/>
            <a:ext cx="4726313" cy="4352925"/>
          </a:xfrm>
          <a:prstGeom prst="rect">
            <a:avLst/>
          </a:prstGeom>
        </p:spPr>
      </p:pic>
    </p:spTree>
  </p:cSld>
  <p:clrMapOvr>
    <a:masterClrMapping/>
  </p:clrMapOvr>
  <p:transition advTm="1517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вуки природы - море под испанскую гитар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84257" y="2133600"/>
            <a:ext cx="1676400" cy="1654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226367"/>
            <a:ext cx="99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/>
              <a:t>1.</a:t>
            </a:r>
            <a:endParaRPr lang="ru-RU" sz="7200" b="1" dirty="0"/>
          </a:p>
        </p:txBody>
      </p:sp>
      <p:pic>
        <p:nvPicPr>
          <p:cNvPr id="11" name="кантри - банджо весёлое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73480" y="226367"/>
            <a:ext cx="1497955" cy="14979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2453054"/>
            <a:ext cx="7617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2.</a:t>
            </a:r>
            <a:endParaRPr lang="ru-RU" sz="6000" b="1" dirty="0"/>
          </a:p>
        </p:txBody>
      </p:sp>
      <p:pic>
        <p:nvPicPr>
          <p:cNvPr id="13" name="звуки - Труб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8240" y="4343400"/>
            <a:ext cx="1456589" cy="14565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816" y="4563862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3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486400" y="484497"/>
            <a:ext cx="721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/>
              <a:t>4.</a:t>
            </a:r>
            <a:endParaRPr lang="ru-RU" sz="5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05200" y="4306429"/>
            <a:ext cx="1981200" cy="19896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58611" y="314742"/>
            <a:ext cx="1912378" cy="11705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16509" y="2164080"/>
            <a:ext cx="1612687" cy="17441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86400" y="2865099"/>
            <a:ext cx="6078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5.</a:t>
            </a:r>
            <a:endParaRPr lang="ru-RU" sz="4400" b="1" dirty="0"/>
          </a:p>
        </p:txBody>
      </p:sp>
      <p:pic>
        <p:nvPicPr>
          <p:cNvPr id="17" name="В - звук Скрипк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14265" y="4605236"/>
            <a:ext cx="1194753" cy="119475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638800" y="4800599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6.</a:t>
            </a:r>
            <a:endParaRPr lang="ru-RU" sz="4000" b="1" dirty="0"/>
          </a:p>
        </p:txBody>
      </p:sp>
      <p:pic>
        <p:nvPicPr>
          <p:cNvPr id="24" name="WOVA  Звуки ВП - Арфа (Воспоминание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99567" y="484498"/>
            <a:ext cx="1214544" cy="1214544"/>
          </a:xfrm>
          <a:prstGeom prst="rect">
            <a:avLst/>
          </a:prstGeom>
        </p:spPr>
      </p:pic>
      <p:pic>
        <p:nvPicPr>
          <p:cNvPr id="19" name="Прекрасные - Звуки пианино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99567" y="2453054"/>
            <a:ext cx="1335119" cy="1335119"/>
          </a:xfrm>
          <a:prstGeom prst="rect">
            <a:avLst/>
          </a:prstGeom>
        </p:spPr>
      </p:pic>
    </p:spTree>
  </p:cSld>
  <p:clrMapOvr>
    <a:masterClrMapping/>
  </p:clrMapOvr>
  <p:transition advClick="0" advTm="18000">
    <p:sndAc>
      <p:stSnd>
        <p:snd r:embed="rId14" name="Гитара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1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80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119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64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27</Words>
  <Application>Microsoft Office PowerPoint</Application>
  <PresentationFormat>Экран (4:3)</PresentationFormat>
  <Paragraphs>9</Paragraphs>
  <Slides>3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6" baseType="lpstr">
      <vt:lpstr>Comic Sans MS</vt:lpstr>
      <vt:lpstr>Times New Roman</vt:lpstr>
      <vt:lpstr>Default Design</vt:lpstr>
      <vt:lpstr>Презентация PowerPoint</vt:lpstr>
      <vt:lpstr>Презентация PowerPoint</vt:lpstr>
      <vt:lpstr>Презентация PowerPoint</vt:lpstr>
    </vt:vector>
  </TitlesOfParts>
  <Company>PULSAR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Музыкальные инструменты (часть 1)</dc:title>
  <dc:creator>Наталья Новолодская, Кырчикова Дина</dc:creator>
  <cp:lastModifiedBy>Элина</cp:lastModifiedBy>
  <cp:revision>57</cp:revision>
  <dcterms:created xsi:type="dcterms:W3CDTF">2001-11-16T19:29:42Z</dcterms:created>
  <dcterms:modified xsi:type="dcterms:W3CDTF">2020-10-26T12:58:32Z</dcterms:modified>
</cp:coreProperties>
</file>