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99DF-2F67-4118-B6A8-B9FACD5BD79C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DF682-CA78-461F-9BD5-447347879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5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19" name="wind.wav"/>
          </p:stSnd>
        </p:sndAc>
      </p:transition>
    </mc:Choice>
    <mc:Fallback>
      <p:transition spd="slow">
        <p:fade/>
        <p:sndAc>
          <p:stSnd>
            <p:snd r:embed="rId19" name="wind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wikireading.ru/289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tf.ru/cinema/208194-kak-narisovat-dvizhenie-16-luchshih-prie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3ED0A-7D0A-4554-BE3A-41922606F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/>
              <a:t>Д</a:t>
            </a:r>
            <a:r>
              <a:rPr lang="ru-RU" sz="7200" b="1" dirty="0"/>
              <a:t>вижение в иллюстрации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F4B6F9-D897-4543-8D78-7CE40C8CF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6014906"/>
            <a:ext cx="6400800" cy="28522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Педагог: Соколова </a:t>
            </a:r>
            <a:r>
              <a:rPr lang="ru-RU" dirty="0" err="1"/>
              <a:t>людмила</a:t>
            </a:r>
            <a:r>
              <a:rPr lang="ru-RU" dirty="0"/>
              <a:t>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1457444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3B6E0-15A5-4347-8C6F-55DDC8EB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4" y="3657600"/>
            <a:ext cx="6047875" cy="3721177"/>
          </a:xfrm>
        </p:spPr>
        <p:txBody>
          <a:bodyPr>
            <a:normAutofit/>
          </a:bodyPr>
          <a:lstStyle/>
          <a:p>
            <a:r>
              <a:rPr lang="ru-RU" sz="4400" b="1" dirty="0"/>
              <a:t>В</a:t>
            </a:r>
            <a:r>
              <a:rPr lang="ru-RU" sz="3200" b="1" dirty="0"/>
              <a:t>ыкладываем позу нитями.</a:t>
            </a:r>
            <a:br>
              <a:rPr lang="ru-RU" sz="3200" b="1" dirty="0"/>
            </a:br>
            <a:r>
              <a:rPr lang="ru-RU" sz="3200" b="1" dirty="0"/>
              <a:t>Бегущий Человек наклоняет торс вперед </a:t>
            </a:r>
            <a:br>
              <a:rPr lang="ru-RU" sz="3200" b="1" dirty="0"/>
            </a:br>
            <a:r>
              <a:rPr lang="ru-RU" sz="3200" b="1" dirty="0"/>
              <a:t>и подставляет ноги.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1D676-E15A-49DA-B581-7B2EDEBD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03419" flipV="1">
            <a:off x="-676189" y="465473"/>
            <a:ext cx="6906126" cy="52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15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833AE-4652-46C5-8944-9FBFE63A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72126"/>
            <a:ext cx="9951705" cy="5285874"/>
          </a:xfrm>
        </p:spPr>
        <p:txBody>
          <a:bodyPr>
            <a:normAutofit/>
          </a:bodyPr>
          <a:lstStyle/>
          <a:p>
            <a:r>
              <a:rPr lang="ru-RU" sz="6000" b="1" dirty="0"/>
              <a:t>Г</a:t>
            </a:r>
            <a:r>
              <a:rPr lang="ru-RU" sz="4400" b="1" dirty="0"/>
              <a:t>отовим набросок. намечаем границы, нажимая на карандаш слегка</a:t>
            </a:r>
            <a:endParaRPr lang="ru-RU" sz="4400" dirty="0"/>
          </a:p>
        </p:txBody>
      </p:sp>
      <p:pic>
        <p:nvPicPr>
          <p:cNvPr id="4" name="deti-online.com_-_moidodyr">
            <a:hlinkClick r:id="" action="ppaction://media"/>
            <a:extLst>
              <a:ext uri="{FF2B5EF4-FFF2-40B4-BE49-F238E27FC236}">
                <a16:creationId xmlns:a16="http://schemas.microsoft.com/office/drawing/2014/main" id="{3E744144-5691-4312-8158-8EFD99D24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8189" y="5833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55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0189A8-37F8-4E71-AE81-51DCE057D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937" y="481264"/>
            <a:ext cx="7411452" cy="2791326"/>
          </a:xfrm>
        </p:spPr>
        <p:txBody>
          <a:bodyPr/>
          <a:lstStyle/>
          <a:p>
            <a:r>
              <a:rPr lang="ru-RU" dirty="0"/>
              <a:t>В презентации использованы материалы сайтов: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https://handsmake.ru/lyudi-v-dvizhenii-risunki-karandashom.html</a:t>
            </a:r>
          </a:p>
          <a:p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https://design.wikireading.ru/2891</a:t>
            </a:r>
            <a:endParaRPr lang="ru-RU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https://dtf.ru/cinema/208194-kak-narisovat-dvizhenie-16-luchshih-priemov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19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9DCC8-6F0D-4C54-938A-08FCC80D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2" y="5791200"/>
            <a:ext cx="8438148" cy="898358"/>
          </a:xfrm>
        </p:spPr>
        <p:txBody>
          <a:bodyPr/>
          <a:lstStyle/>
          <a:p>
            <a:r>
              <a:rPr lang="ru-RU" sz="4400" b="1" dirty="0"/>
              <a:t>Л</a:t>
            </a:r>
            <a:r>
              <a:rPr lang="ru-RU" b="1" dirty="0"/>
              <a:t>ишаем предметы опоры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754699-3FDC-43B0-A978-5F4626B66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3" y="0"/>
            <a:ext cx="7755526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23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BB392-DA53-40D1-975D-12086619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716" y="3914273"/>
            <a:ext cx="3481137" cy="2630905"/>
          </a:xfrm>
        </p:spPr>
        <p:txBody>
          <a:bodyPr>
            <a:normAutofit/>
          </a:bodyPr>
          <a:lstStyle/>
          <a:p>
            <a:r>
              <a:rPr lang="ru-RU" sz="4400" b="1" dirty="0"/>
              <a:t>С</a:t>
            </a:r>
            <a:r>
              <a:rPr lang="ru-RU" b="1" dirty="0"/>
              <a:t>мещаем центр тяжести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E6FD73-DAA1-47B1-85C4-93AD863C9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r="52061"/>
          <a:stretch/>
        </p:blipFill>
        <p:spPr bwMode="auto">
          <a:xfrm>
            <a:off x="1136505" y="0"/>
            <a:ext cx="493684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319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41C57-5131-4BB3-9C1C-BAA82547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462" y="2951747"/>
            <a:ext cx="4283243" cy="3737811"/>
          </a:xfrm>
        </p:spPr>
        <p:txBody>
          <a:bodyPr>
            <a:normAutofit/>
          </a:bodyPr>
          <a:lstStyle/>
          <a:p>
            <a:r>
              <a:rPr lang="ru-RU" sz="5400" b="1" dirty="0"/>
              <a:t>И</a:t>
            </a:r>
            <a:r>
              <a:rPr lang="ru-RU" sz="4000" b="1" dirty="0"/>
              <a:t>спользуем перспективу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EFA47B-91B3-4BF5-A39D-B36D3973F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8"/>
          <a:stretch/>
        </p:blipFill>
        <p:spPr bwMode="auto">
          <a:xfrm>
            <a:off x="541274" y="1"/>
            <a:ext cx="555802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1363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DEEDC-93DB-42BB-A396-416F861B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04" y="449179"/>
            <a:ext cx="4684295" cy="6183285"/>
          </a:xfrm>
        </p:spPr>
        <p:txBody>
          <a:bodyPr>
            <a:normAutofit/>
          </a:bodyPr>
          <a:lstStyle/>
          <a:p>
            <a:r>
              <a:rPr lang="ru-RU" sz="4400" b="1" dirty="0"/>
              <a:t>Д</a:t>
            </a:r>
            <a:r>
              <a:rPr lang="ru-RU" b="1" dirty="0"/>
              <a:t>ля передачи скорости, </a:t>
            </a:r>
            <a:br>
              <a:rPr lang="ru-RU" b="1" dirty="0"/>
            </a:br>
            <a:r>
              <a:rPr lang="ru-RU" b="1" dirty="0"/>
              <a:t>Фон делаем </a:t>
            </a:r>
            <a:br>
              <a:rPr lang="ru-RU" b="1" dirty="0"/>
            </a:br>
            <a:r>
              <a:rPr lang="ru-RU" b="1" dirty="0"/>
              <a:t>не резко</a:t>
            </a:r>
            <a:br>
              <a:rPr lang="ru-RU" b="1" dirty="0"/>
            </a:br>
            <a:r>
              <a:rPr lang="ru-RU" b="1" dirty="0"/>
              <a:t>и растягиваем </a:t>
            </a:r>
            <a:br>
              <a:rPr lang="ru-RU" b="1" dirty="0"/>
            </a:br>
            <a:r>
              <a:rPr lang="ru-RU" b="1" dirty="0"/>
              <a:t>в полосы в направлении движения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9EB00F-7460-4982-A834-AF0C8F935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" y="191764"/>
            <a:ext cx="6228181" cy="6183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181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6F171-864A-484D-BBBF-8D698485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62526"/>
            <a:ext cx="4154905" cy="5031873"/>
          </a:xfrm>
        </p:spPr>
        <p:txBody>
          <a:bodyPr>
            <a:normAutofit/>
          </a:bodyPr>
          <a:lstStyle/>
          <a:p>
            <a:r>
              <a:rPr lang="ru-RU" sz="6000" b="1" dirty="0"/>
              <a:t>П</a:t>
            </a:r>
            <a:r>
              <a:rPr lang="ru-RU" sz="4800" b="1" dirty="0"/>
              <a:t>ерсонаж отрываем от пола и наклоняем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D53271-241B-4085-87FE-858525150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0" y="160422"/>
            <a:ext cx="4922196" cy="62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319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99219-8952-4FCE-9F0F-E1FA851E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821" y="705853"/>
            <a:ext cx="4395537" cy="5903494"/>
          </a:xfrm>
        </p:spPr>
        <p:txBody>
          <a:bodyPr>
            <a:normAutofit/>
          </a:bodyPr>
          <a:lstStyle/>
          <a:p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b="1" dirty="0"/>
              <a:t>Д</a:t>
            </a:r>
            <a:r>
              <a:rPr lang="ru-RU" sz="4400" b="1" dirty="0"/>
              <a:t>вижение передается </a:t>
            </a:r>
            <a:br>
              <a:rPr lang="ru-RU" sz="4400" b="1" dirty="0"/>
            </a:br>
            <a:r>
              <a:rPr lang="ru-RU" sz="4400" b="1"/>
              <a:t>и другим </a:t>
            </a:r>
            <a:r>
              <a:rPr lang="ru-RU" sz="4400" b="1" dirty="0"/>
              <a:t>Легким предметам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A6F96E-A429-4DEC-802D-49AFE82BD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" y="220438"/>
            <a:ext cx="4622326" cy="6388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714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93BB0-CBB9-4654-96E2-0E1A37CF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979" y="1796716"/>
            <a:ext cx="6288504" cy="5061284"/>
          </a:xfrm>
        </p:spPr>
        <p:txBody>
          <a:bodyPr>
            <a:normAutofit/>
          </a:bodyPr>
          <a:lstStyle/>
          <a:p>
            <a:r>
              <a:rPr lang="ru-RU" sz="6000" b="1" dirty="0"/>
              <a:t>П</a:t>
            </a:r>
            <a:r>
              <a:rPr lang="ru-RU" sz="4400" b="1" dirty="0"/>
              <a:t>рямая или </a:t>
            </a:r>
            <a:br>
              <a:rPr lang="ru-RU" sz="4400" b="1" dirty="0"/>
            </a:br>
            <a:r>
              <a:rPr lang="ru-RU" sz="4400" b="1" dirty="0"/>
              <a:t>изогнутая линия </a:t>
            </a:r>
            <a:br>
              <a:rPr lang="ru-RU" sz="4400" b="1" dirty="0"/>
            </a:br>
            <a:r>
              <a:rPr lang="ru-RU" sz="4400" b="1" dirty="0"/>
              <a:t>станут основой</a:t>
            </a:r>
            <a:br>
              <a:rPr lang="ru-RU" sz="4400" b="1" dirty="0"/>
            </a:br>
            <a:r>
              <a:rPr lang="ru-RU" sz="4400" b="1" dirty="0"/>
              <a:t> для передачи движения</a:t>
            </a:r>
          </a:p>
        </p:txBody>
      </p:sp>
      <p:pic>
        <p:nvPicPr>
          <p:cNvPr id="5" name="Рисунок 4" descr="Рисунки людей в движении карандашом: наброски, референсы">
            <a:extLst>
              <a:ext uri="{FF2B5EF4-FFF2-40B4-BE49-F238E27FC236}">
                <a16:creationId xmlns:a16="http://schemas.microsoft.com/office/drawing/2014/main" id="{BF869E70-27B8-4108-9C66-3814F1056CE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7" y="135916"/>
            <a:ext cx="4475746" cy="6477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553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D65A-8010-42D2-8778-A67660C2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83368"/>
            <a:ext cx="4042610" cy="5438274"/>
          </a:xfrm>
        </p:spPr>
        <p:txBody>
          <a:bodyPr>
            <a:noAutofit/>
          </a:bodyPr>
          <a:lstStyle/>
          <a:p>
            <a:r>
              <a:rPr lang="ru-RU" sz="5400" b="1" dirty="0"/>
              <a:t>Л</a:t>
            </a:r>
            <a:r>
              <a:rPr lang="ru-RU" sz="4400" b="1" dirty="0"/>
              <a:t>инии сначала можно обозначить вот такими нитями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0DC56D-72B4-41C8-9F4D-0C99534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0790" y="85725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</TotalTime>
  <Words>133</Words>
  <Application>Microsoft Office PowerPoint</Application>
  <PresentationFormat>Широкоэкранный</PresentationFormat>
  <Paragraphs>16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Times New Roman</vt:lpstr>
      <vt:lpstr>Wingdings 3</vt:lpstr>
      <vt:lpstr>Сектор</vt:lpstr>
      <vt:lpstr>Движение в иллюстрации</vt:lpstr>
      <vt:lpstr>Лишаем предметы опоры</vt:lpstr>
      <vt:lpstr>Смещаем центр тяжести</vt:lpstr>
      <vt:lpstr>Используем перспективу</vt:lpstr>
      <vt:lpstr>Для передачи скорости,  Фон делаем  не резко и растягиваем  в полосы в направлении движения</vt:lpstr>
      <vt:lpstr>Персонаж отрываем от пола и наклоняем</vt:lpstr>
      <vt:lpstr>      Движение передается  и другим Легким предметам</vt:lpstr>
      <vt:lpstr>Прямая или  изогнутая линия  станут основой  для передачи движения</vt:lpstr>
      <vt:lpstr>Линии сначала можно обозначить вот такими нитями</vt:lpstr>
      <vt:lpstr>Выкладываем позу нитями. Бегущий Человек наклоняет торс вперед  и подставляет ноги. </vt:lpstr>
      <vt:lpstr>Готовим набросок. намечаем границы, нажимая на карандаш слегка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в иллюстрации</dc:title>
  <dc:creator>ludmila</dc:creator>
  <cp:lastModifiedBy>ludmila</cp:lastModifiedBy>
  <cp:revision>9</cp:revision>
  <dcterms:created xsi:type="dcterms:W3CDTF">2022-01-24T15:32:55Z</dcterms:created>
  <dcterms:modified xsi:type="dcterms:W3CDTF">2022-01-24T17:33:47Z</dcterms:modified>
</cp:coreProperties>
</file>