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9932-2060-45C1-B1CA-7C288BA2060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0D08E-9118-4593-8E5C-9A95C8DAF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5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Примечание. Наблюдения он вел за птицами. Он измерял скорость их полета, высоту, а также размах крыльев.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D08E-9118-4593-8E5C-9A95C8DAFA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D08E-9118-4593-8E5C-9A95C8DAFA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1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0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7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1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8D8D-6D98-4E06-AC51-73D2D436733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377A-C694-4027-AC87-0F3BB54CB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tatnica.ru/wp-content/uploads/2021/02/0e97765172ca9089aa9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ullionOutlineCyrillic" pitchFamily="2" charset="-52"/>
              </a:rPr>
              <a:t>История авиации или как железные птицы взмыли в небо</a:t>
            </a:r>
            <a:endParaRPr lang="ru-RU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ullionOutlineCyrillic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14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i?id=266731552e7fa70358adfb4cb0522f03_l-52327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5" y="503671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русский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смог пролететь несколько десятков метров без аварии, был создан профессором политехнического института г. Киева Александром Кудашевым.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655" y="2180650"/>
            <a:ext cx="54979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он совершил полет на воздушной машине собственного производства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1913 году состоялось знаменательное событие. Самолет впервые поднялся в небо. Уже через год состоялся презентационный полет. На его борту находилось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 пассажиров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0" name="Picture 2" descr="https://aviawiki.com/wp-content/uploads/2018/09/Sikorsky_I_I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161743"/>
            <a:ext cx="472122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illion-wallpapers.ru/wallpapers/2/8/434729013165094/samolety-letyat-gruppoj-na-bolshoj-vyso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 bwMode="auto">
          <a:xfrm>
            <a:off x="0" y="0"/>
            <a:ext cx="12192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военные самолеты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0274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Летательный аппарат, которому удалось оторваться от земли, а также провести в воздухе небольшое количество времени, являлся разработкой братьев Райт.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Уилбур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сконструировали его в 1900 году. Первый самолет братьев Райт назывался «Флайер-1». Его первый полет состоялся в 1903 году. Воздушная машина провела в воздухе около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 секунд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 это короткое время она пролетела 260 м. </a:t>
            </a:r>
          </a:p>
        </p:txBody>
      </p:sp>
      <p:pic>
        <p:nvPicPr>
          <p:cNvPr id="8194" name="Picture 2" descr="https://aviawiki.com/wp-content/uploads/2018/09/15043_0557147667075c0766bfb725d5b10a78_4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36" y="2358593"/>
            <a:ext cx="4920159" cy="27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2.goodfon.ru/original/1600x900/9/34/antonov-an-225-mriya-kiev-67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/>
          <a:stretch/>
        </p:blipFill>
        <p:spPr bwMode="auto">
          <a:xfrm>
            <a:off x="0" y="-69272"/>
            <a:ext cx="12192000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69272"/>
            <a:ext cx="12192000" cy="69272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Реактивные самолеты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создания реактивного воздушного судна принадлежит изобретателю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Телешову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 воплотил в жизнь конструктор А.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1910 году. Попытки запустить самолет с помощью двигателя не увенчались успехом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1939 году был осуществлен запуск реактивного самолета. Испытания проводила немецкая компания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Heinkel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Прототип воздушного судна мог развить высокую скорость за короткое время. Он совершил полет на высоте 60 метров. </a:t>
            </a:r>
          </a:p>
        </p:txBody>
      </p:sp>
    </p:spTree>
    <p:extLst>
      <p:ext uri="{BB962C8B-B14F-4D97-AF65-F5344CB8AC3E}">
        <p14:creationId xmlns:p14="http://schemas.microsoft.com/office/powerpoint/2010/main" val="34388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mg-fotki.yandex.ru/get/6418/141128800.e5/0_7466e_ffcf2d50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17628"/>
          <a:stretch/>
        </p:blipFill>
        <p:spPr bwMode="auto">
          <a:xfrm>
            <a:off x="0" y="-9235"/>
            <a:ext cx="12192000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1946 году был разработан новый самолет с реактивным двигателем.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4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американской компании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Aircraft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Воздушное судно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X-1 могло совершать полеты на высоте 24400 м. Оно развивало скорость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2720 км/ч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факт! На этом летательном аппарате было совершено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 полетов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 descr="https://aviawiki.com/wp-content/uploads/2018/09/3b1342_8526e5ab66524c5eb21780cc9b532e3fmv2_d_2000_1459_s_2-1024x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46" y="2169318"/>
            <a:ext cx="4496463" cy="32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Сверхзвуковые самолеты</a:t>
            </a:r>
          </a:p>
        </p:txBody>
      </p:sp>
      <p:pic>
        <p:nvPicPr>
          <p:cNvPr id="11270" name="Picture 6" descr="https://avatars.mds.yandex.net/i?id=9d4ec8bb03a75da46744bebd1ae55d96_l-483928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036" y="4845916"/>
            <a:ext cx="4666673" cy="1379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F-100 считается первым серийным истребителем американского производства. Он совершил полет в 1953 году.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4845916"/>
            <a:ext cx="569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сверхзвуковым истребителем российского производства стал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МиГ19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 совершил полет в 1952 году.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Серийное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этой модели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в 1954 г.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iawiki.com/wp-content/uploads/2018/09/F-100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607604"/>
            <a:ext cx="4666673" cy="31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iawiki.com/wp-content/uploads/2018/09/mig19-5-300x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2490"/>
            <a:ext cx="5698745" cy="30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b285ed627137dff7c7b6d361805f15bb_l-5497624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5"/>
          <a:stretch/>
        </p:blipFill>
        <p:spPr bwMode="auto">
          <a:xfrm>
            <a:off x="0" y="0"/>
            <a:ext cx="12192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663" y="2009631"/>
            <a:ext cx="11270673" cy="2838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сверхзвуковым пассажирским самолетом стал отечественный Ту-144. Он был разработан Конструкторским Бюро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Туполева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60-х годах. Еще одним сверхзвуковым воздушным судном стал французский «Конкорд». Эти самолеты эффективно эксплуатировали на протяжении многих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неудачных полетов, а также нерентабельности программы их создания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аппараты были выведены из авиапарков. Сейчас эти модели находятся на хранении. </a:t>
            </a:r>
          </a:p>
        </p:txBody>
      </p:sp>
    </p:spTree>
    <p:extLst>
      <p:ext uri="{BB962C8B-B14F-4D97-AF65-F5344CB8AC3E}">
        <p14:creationId xmlns:p14="http://schemas.microsoft.com/office/powerpoint/2010/main" val="22219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7/1625420113_13-phonoteka-org-p-krilo-samoleta-oboi-oboi-krasiv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933" y="404764"/>
            <a:ext cx="3437709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и узнай!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8" y="80622"/>
            <a:ext cx="6213429" cy="6213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5759" y="939745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66160" y="4672149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8957" y="4515132"/>
            <a:ext cx="31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В      И       А      Ц      И      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82513" y="3123399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Э       К      И      П     А      Ж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25313" y="4470438"/>
            <a:ext cx="513410" cy="19943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ru-RU" sz="600" dirty="0" smtClean="0"/>
              <a:t> </a:t>
            </a:r>
            <a:r>
              <a:rPr lang="ru-RU" dirty="0" smtClean="0"/>
              <a:t>Р</a:t>
            </a:r>
            <a:r>
              <a:rPr lang="ru-RU" sz="700" dirty="0" smtClean="0"/>
              <a:t>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582937" y="795378"/>
            <a:ext cx="842154" cy="34291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Х</a:t>
            </a:r>
            <a:r>
              <a:rPr lang="ru-RU" sz="600" dirty="0" smtClean="0"/>
              <a:t> </a:t>
            </a:r>
            <a:r>
              <a:rPr lang="ru-RU" dirty="0" smtClean="0"/>
              <a:t>В</a:t>
            </a:r>
            <a:r>
              <a:rPr lang="ru-RU" sz="600" dirty="0" smtClean="0"/>
              <a:t> </a:t>
            </a:r>
            <a:r>
              <a:rPr lang="ru-RU" dirty="0"/>
              <a:t> </a:t>
            </a:r>
            <a:r>
              <a:rPr lang="ru-RU" sz="800" dirty="0" smtClean="0"/>
              <a:t> </a:t>
            </a:r>
            <a:r>
              <a:rPr lang="ru-RU" dirty="0" smtClean="0"/>
              <a:t>С</a:t>
            </a:r>
            <a:r>
              <a:rPr lang="ru-RU" sz="600" dirty="0" smtClean="0"/>
              <a:t> </a:t>
            </a:r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517952" y="1191661"/>
            <a:ext cx="622927" cy="20063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dirty="0" smtClean="0"/>
              <a:t>Н БО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99942" y="1743879"/>
            <a:ext cx="340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              М      О      Л      Е      Т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882440" y="5889678"/>
            <a:ext cx="23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П      И      </a:t>
            </a:r>
            <a:r>
              <a:rPr lang="ru-RU" smtClean="0"/>
              <a:t>Л     </a:t>
            </a:r>
            <a:r>
              <a:rPr lang="en-US" smtClean="0"/>
              <a:t> </a:t>
            </a:r>
            <a:r>
              <a:rPr lang="ru-RU" smtClean="0"/>
              <a:t>О      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658787" y="1191661"/>
            <a:ext cx="549894" cy="242936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000" dirty="0" smtClean="0"/>
              <a:t>Б</a:t>
            </a:r>
            <a:r>
              <a:rPr lang="ru-RU" sz="700" dirty="0" smtClean="0"/>
              <a:t> </a:t>
            </a:r>
            <a:r>
              <a:rPr lang="ru-RU" dirty="0" smtClean="0"/>
              <a:t>А</a:t>
            </a:r>
            <a:r>
              <a:rPr lang="ru-RU" sz="700" dirty="0" smtClean="0"/>
              <a:t> </a:t>
            </a:r>
            <a:r>
              <a:rPr lang="ru-RU" sz="2000" dirty="0" smtClean="0"/>
              <a:t>Г</a:t>
            </a:r>
            <a:r>
              <a:rPr lang="ru-RU" sz="500" dirty="0" smtClean="0"/>
              <a:t> </a:t>
            </a:r>
            <a:r>
              <a:rPr lang="ru-RU" dirty="0" smtClean="0"/>
              <a:t>А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63257" y="3509918"/>
            <a:ext cx="478401" cy="302558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792000">
              <a:lnSpc>
                <a:spcPts val="2160"/>
              </a:lnSpc>
            </a:pPr>
            <a:r>
              <a:rPr lang="ru-RU" dirty="0" smtClean="0"/>
              <a:t>А</a:t>
            </a:r>
            <a:r>
              <a:rPr lang="ru-RU" sz="800" dirty="0" smtClean="0"/>
              <a:t> </a:t>
            </a:r>
            <a:r>
              <a:rPr lang="ru-RU" dirty="0" smtClean="0"/>
              <a:t>Р</a:t>
            </a:r>
            <a:r>
              <a:rPr lang="ru-RU" sz="800" dirty="0" smtClean="0"/>
              <a:t> </a:t>
            </a:r>
            <a:r>
              <a:rPr lang="ru-RU" dirty="0" smtClean="0"/>
              <a:t>А</a:t>
            </a:r>
            <a:r>
              <a:rPr lang="ru-RU" sz="100" dirty="0" smtClean="0"/>
              <a:t>        </a:t>
            </a:r>
            <a:r>
              <a:rPr lang="ru-RU" sz="1600" dirty="0" smtClean="0"/>
              <a:t>Ш</a:t>
            </a:r>
            <a:r>
              <a:rPr lang="ru-RU" sz="1100" dirty="0" smtClean="0"/>
              <a:t> </a:t>
            </a:r>
            <a:r>
              <a:rPr lang="ru-RU" sz="1600" dirty="0" smtClean="0"/>
              <a:t>Ю</a:t>
            </a:r>
            <a:r>
              <a:rPr lang="ru-RU" sz="1000" dirty="0" smtClean="0"/>
              <a:t> </a:t>
            </a:r>
            <a:r>
              <a:rPr lang="ru-RU" sz="1600" dirty="0" smtClean="0"/>
              <a:t>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1232" y="2704295"/>
            <a:ext cx="499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 образовано от латинского слова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«Avis»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nypics.ru/download.php?file=201211/2560x1440/anypics.ru-40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35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Кейли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XVIII веке создал несколько научных трудов по теме «Строительство летательных аппаратов».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1573" r="1078" b="2763"/>
          <a:stretch/>
        </p:blipFill>
        <p:spPr>
          <a:xfrm>
            <a:off x="1127760" y="2198247"/>
            <a:ext cx="5538651" cy="4162699"/>
          </a:xfrm>
        </p:spPr>
      </p:pic>
      <p:pic>
        <p:nvPicPr>
          <p:cNvPr id="3076" name="Picture 4" descr="https://d3n8a8pro7vhmx.cloudfront.net/britainfirst/pages/2765/attachments/original/1586025054/Genius4.jpg?1586025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99" y="2198247"/>
            <a:ext cx="3434661" cy="41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ejin.ru/wp-content/uploads/2019/05/samolet-parit-v-ne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авиации началась в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1842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332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Хенсон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заказ на разработку проекта летательного аппарата. Конструктором была создана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винтомоторная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авиамашина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винт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судно, а также обеспечивал его движение. Стоит отметить, что некоторые идеи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Хенсона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сих пор используют современные авиаконструкторы.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upload.wikimedia.org/wikipedia/commons/thumb/7/75/Henson_William_01_edited.jpg/1280px-Henson_William_01_edi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82" y="1770712"/>
            <a:ext cx="3637127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roprikol.ru/wp-content/uploads/2020/12/samolety-krasivye-kartinki-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4007"/>
          <a:stretch/>
        </p:blipFill>
        <p:spPr bwMode="auto">
          <a:xfrm>
            <a:off x="0" y="0"/>
            <a:ext cx="12192000" cy="68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самолетов российского производства началась в 20 веке.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421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 А.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Телешов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запатентовал проект «Системы воздухоплавания». Летательные аппараты должны были совершать полет посредством воздушного винта и паровой машины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da.coollib.com/i/40/506640/_201711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1" y="1690688"/>
            <a:ext cx="3386727" cy="44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1.wallbox.ru/wallpapers/main/201420/f3ef97185e7a9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Первым, кто изобрел самолет во всем мире, стал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Энтони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Фоккер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5000" y="2055813"/>
            <a:ext cx="5544127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произошло в 1910 году. Он поднял в небо первый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 сожалению, летательный аппарат не преодолел большого расстояния. Он врезался в дерево.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Фоккер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этом не остановил свои эксперименты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aviawiki.com/wp-content/uploads/2018/09/fokkereinde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27" y="2255367"/>
            <a:ext cx="4716917" cy="30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kec.ru/wp-content/uploads/2017/04/Boeing-7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0"/>
          <a:stretch/>
        </p:blipFill>
        <p:spPr bwMode="auto">
          <a:xfrm>
            <a:off x="0" y="0"/>
            <a:ext cx="12192000" cy="68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1911 году он создал компанию, которая уже в 1915 году выпускает первый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самолет-истребитель, и просуществовала она до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36863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благодаря этой воздушной машине Германии удалось изменить ход Первой мировой войны.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воздушного судна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авиасудна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достигал 8,53 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фюзеляжа — 6,76 м, а высота — 2,89 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 крейсерскую скорость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 км/ч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100" name="Picture 4" descr="https://upload.wikimedia.org/wikipedia/commons/d/d8/Fokker_D.XI_%2833942505320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68" y="1825625"/>
            <a:ext cx="5480279" cy="37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-dog.ru/wallpapers/8/5/502085060713881/samolet-tupolev-tu-154-aerofl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7387"/>
          <a:stretch/>
        </p:blipFill>
        <p:spPr bwMode="auto">
          <a:xfrm>
            <a:off x="0" y="1"/>
            <a:ext cx="12192000" cy="68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4617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Первым, кто придумал самолет в России, стал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Можайский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4171"/>
            <a:ext cx="46943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 1876 году. В то время он проводил испытания с маленькой лодочкой, на которой были монтированы крылья. Светскую прессу того времени заинтересовало необычное сооружение. О нем появились публикации в различных изданиях. </a:t>
            </a:r>
          </a:p>
        </p:txBody>
      </p:sp>
      <p:pic>
        <p:nvPicPr>
          <p:cNvPr id="5122" name="Picture 2" descr="https://aviawiki.com/wp-content/uploads/2018/09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7" t="-1077" r="-24" b="1077"/>
          <a:stretch/>
        </p:blipFill>
        <p:spPr bwMode="auto">
          <a:xfrm>
            <a:off x="7306569" y="1964171"/>
            <a:ext cx="3047393" cy="42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llion-wallpapers.ru/wallpapers/4/57/18226121329871098120/passazhirskij-samolet-vypolnyaet-polet-nad-xolm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582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который положил начало созданию пассажирских самолетов, являлся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Альберто </a:t>
            </a:r>
            <a:r>
              <a:rPr lang="ru-RU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Сантос-Дюмонт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94382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он конструировал воздушные шары и дирижабли. В 1905 году он закончил работу над проектом первого летательного аппарата. Уже в 1906 году конструктор совершил первый полет на самолете собственного производства. Воздушная машина получила название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Хищная птица»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https://aviawiki.com/wp-content/uploads/2018/09/Santos-Dumont-1024x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11" y="2248410"/>
            <a:ext cx="4924425" cy="3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221</Words>
  <Application>Microsoft Office PowerPoint</Application>
  <PresentationFormat>Широкоэкранный</PresentationFormat>
  <Paragraphs>47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BullionOutlineCyrillic</vt:lpstr>
      <vt:lpstr>Calibri</vt:lpstr>
      <vt:lpstr>Calibri Light</vt:lpstr>
      <vt:lpstr>Times New Roman</vt:lpstr>
      <vt:lpstr>Тема Office</vt:lpstr>
      <vt:lpstr>История авиации или как железные птицы взмыли в небо</vt:lpstr>
      <vt:lpstr>Отгадай и узнай!</vt:lpstr>
      <vt:lpstr>Джордж Кейли в XVIII веке создал несколько научных трудов по теме «Строительство летательных аппаратов».  </vt:lpstr>
      <vt:lpstr>История авиации началась в 1842 году</vt:lpstr>
      <vt:lpstr>История самолетов российского производства началась в 20 веке.  </vt:lpstr>
      <vt:lpstr>Первым, кто изобрел самолет во всем мире, стал Энтони Фоккер. </vt:lpstr>
      <vt:lpstr>В 1911 году он создал компанию, которая уже в 1915 году выпускает первый самолет-истребитель, и просуществовала она до 1996 года</vt:lpstr>
      <vt:lpstr>Первым, кто придумал самолет в России, стал Александр Можайский. </vt:lpstr>
      <vt:lpstr>Человеком, который положил начало созданию пассажирских самолетов, являлся  Альберто Сантос-Дюмонт.  </vt:lpstr>
      <vt:lpstr>Первый русский самолеткоторый смог пролететь несколько десятков метров без аварии, был создан профессором политехнического института г. Киева Александром Кудашевым. </vt:lpstr>
      <vt:lpstr>Первые военные самолеты</vt:lpstr>
      <vt:lpstr>Реактивные самолеты</vt:lpstr>
      <vt:lpstr>В 1946 году был разработан новый самолет с реактивным двигателем. </vt:lpstr>
      <vt:lpstr>Сверхзвуковые самолеты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 или как железные птицы взмыли в небо</dc:title>
  <dc:creator>Мария Зубок</dc:creator>
  <cp:lastModifiedBy>Мария Зубок</cp:lastModifiedBy>
  <cp:revision>16</cp:revision>
  <dcterms:created xsi:type="dcterms:W3CDTF">2022-02-07T06:08:28Z</dcterms:created>
  <dcterms:modified xsi:type="dcterms:W3CDTF">2022-02-09T13:26:44Z</dcterms:modified>
</cp:coreProperties>
</file>