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65" r:id="rId5"/>
    <p:sldId id="261" r:id="rId6"/>
    <p:sldId id="259" r:id="rId7"/>
    <p:sldId id="258" r:id="rId8"/>
    <p:sldId id="267" r:id="rId9"/>
    <p:sldId id="268" r:id="rId10"/>
    <p:sldId id="269" r:id="rId11"/>
    <p:sldId id="273" r:id="rId12"/>
    <p:sldId id="264" r:id="rId13"/>
    <p:sldId id="271" r:id="rId14"/>
    <p:sldId id="272" r:id="rId15"/>
    <p:sldId id="26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F9025C-8DDE-4C5F-A295-53ACA9F6A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44C90E-ACA9-4056-9D35-E46E48B71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40C85C-E5C4-463B-97A6-11F5C32A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ABDC-D096-424E-B8B5-FB5733313945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BFCB76-D0E2-47DF-9B2D-6B70BB842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7ADBDE-6704-49A2-9DB2-8CD3B64B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A48E-FD16-492F-A7E0-824868DAF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47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77F6D-2D6A-48E7-A122-7FB07ADBB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F10EFF-2166-4DAF-A6E7-70321C9EC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7CF04B-A57D-4902-BFC3-FEBC951BF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ABDC-D096-424E-B8B5-FB5733313945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EE10FF-740E-4A04-B853-7107ACD41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13C032-F954-4192-9852-738856E10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A48E-FD16-492F-A7E0-824868DAF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22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B93989-BA95-4325-8C4D-C09A455898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D0E481-1803-466A-943D-06EBAAE65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459BA1-79F8-4762-8E05-B2F89D6AB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ABDC-D096-424E-B8B5-FB5733313945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E34104-816B-4958-B946-D4D3CCC4D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81759C-6264-4947-B736-DECA44D08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A48E-FD16-492F-A7E0-824868DAF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97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7A1C0E-3B53-42E0-BF09-618C87A9C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DF24A4-3E77-4A17-9EE6-3676BD45E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C455A4-08AB-4BE8-97DB-762A20DEE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ABDC-D096-424E-B8B5-FB5733313945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A53F9C-1514-4182-8DD9-B7F20D2FB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20980E-321F-4B8A-90D8-027D6355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A48E-FD16-492F-A7E0-824868DAF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10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298AB-C270-465F-915F-E2724EE57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92E3B5-02FA-48CD-B36A-1D4EAA747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B3DBE9-CFDB-4A6E-8A24-FA6FB0B24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ABDC-D096-424E-B8B5-FB5733313945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951A0C-7F36-4B13-80AA-205B8ACE8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3AA043-A722-407A-A508-EC9ED9202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A48E-FD16-492F-A7E0-824868DAF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98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6F094-5A93-468F-9976-ADDC36139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A22050-6C93-4BD4-99FC-7A24047EA0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A580CB-C70A-464D-966F-19CBEB583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28BF36-B2FC-46C4-90C8-C366F9931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ABDC-D096-424E-B8B5-FB5733313945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549990-7CC5-4745-A5BB-220F85439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2A8768-0933-47A1-9C88-52947A7B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A48E-FD16-492F-A7E0-824868DAF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46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7BDE9-01D3-4B76-9878-CBE226FB4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716C5E-11D3-4358-B025-9299F338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6BBD3A-2E01-4C66-B6D4-093369F49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239F691-0C0E-4BAE-82A5-445549F65B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1159CC-B306-4A4A-BE55-3083D20A0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C24840D-C3C5-4521-8E39-5543E5F59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ABDC-D096-424E-B8B5-FB5733313945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DFA7F5-3609-48D7-A1B8-1C3C785FA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739D63-DFE3-4610-83E7-E70F1FEDB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A48E-FD16-492F-A7E0-824868DAF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98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70931-97F8-4813-B809-2631017C3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D3063D-EF8B-4A4E-A955-85C1B888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ABDC-D096-424E-B8B5-FB5733313945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A285A6-256C-4537-B0EE-AB3B25C7B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EA6A89-8FEF-49E4-AF4D-A9232901E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A48E-FD16-492F-A7E0-824868DAF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26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376B70-4578-41AC-9292-C546F498E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ABDC-D096-424E-B8B5-FB5733313945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FAD30B-8472-4F59-AF9D-FC047FC9D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89517F-E1EE-4D9B-9005-D2059A454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A48E-FD16-492F-A7E0-824868DAF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9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1C07E-06C7-4D2B-B145-E70321FC1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B9C23C-7B44-46FB-8611-A1D955FCE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850092-385D-42CF-BD34-DB4D66DE6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92C39F-F7E3-4A9C-9B86-B814788B7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ABDC-D096-424E-B8B5-FB5733313945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C3DC5A-9201-42F2-A84A-CA6A7F18F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90447A-B2BF-4D2E-A359-EA8365A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A48E-FD16-492F-A7E0-824868DAF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295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3BF4E-06ED-413D-BA9E-8E12B0444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A5C62D-E8AA-4EB3-BF18-257557D0D9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A053C5-6D01-4F7D-A145-1C5DCDB4F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BC2E00-90DE-4533-AB58-6B68E142D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ABDC-D096-424E-B8B5-FB5733313945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814B29-86D2-493A-9EDB-5EEDD543B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8CD1E5-B8B3-4D91-AF2A-DC0717565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A48E-FD16-492F-A7E0-824868DAF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11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B41FC8-2F9E-4BAB-869C-CC47F6791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9DBB9B-A7FB-470F-8324-F14AE638F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2B2AFA-908E-4F69-A50F-D8BBB88803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6ABDC-D096-424E-B8B5-FB5733313945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7D4AA9-F36A-403B-9EF3-8FA256064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3AE089-A080-4ADD-A204-3BA457E87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EA48E-FD16-492F-A7E0-824868DAF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50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utf=1&amp;to=https%3A%2F%2Fvseigru.net%2Figry-logicheskie%2F26851-igra-kubik-rubika.html" TargetMode="External"/><Relationship Id="rId2" Type="http://schemas.openxmlformats.org/officeDocument/2006/relationships/hyperlink" Target="https://youtu.be/c-1S0xbYLvM?list=PLbsdPLtbCmX11kqGQ7RrS-FykAgv3FP_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EB5F2E-40BB-4F47-84E6-FDE46F02B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"/>
            <a:ext cx="12192000" cy="685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98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C77630-FA93-454D-B738-856BBF230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675"/>
            <a:ext cx="12192000" cy="570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BDFA1E5-32BA-4D41-897B-D2524C11A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2" y="34085"/>
            <a:ext cx="1087436" cy="108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B6073E4-2455-4375-BE62-286351CBD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787" y="2759077"/>
            <a:ext cx="7268126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4613FA-B04D-405B-BAC8-B3EA98F4A0FD}"/>
              </a:ext>
            </a:extLst>
          </p:cNvPr>
          <p:cNvSpPr txBox="1"/>
          <p:nvPr/>
        </p:nvSpPr>
        <p:spPr>
          <a:xfrm>
            <a:off x="3067050" y="1555748"/>
            <a:ext cx="64389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 ребус, опираясь на полученные знания. Подсказка: это слово связано с конструкцией кубика. </a:t>
            </a:r>
          </a:p>
        </p:txBody>
      </p:sp>
      <p:sp>
        <p:nvSpPr>
          <p:cNvPr id="5" name="Овал 4">
            <a:hlinkClick r:id="rId5" action="ppaction://hlinksldjump"/>
            <a:extLst>
              <a:ext uri="{FF2B5EF4-FFF2-40B4-BE49-F238E27FC236}">
                <a16:creationId xmlns:a16="http://schemas.microsoft.com/office/drawing/2014/main" id="{4019C1CC-DCED-4979-B42D-728237F92B77}"/>
              </a:ext>
            </a:extLst>
          </p:cNvPr>
          <p:cNvSpPr/>
          <p:nvPr/>
        </p:nvSpPr>
        <p:spPr>
          <a:xfrm>
            <a:off x="-71438" y="-123825"/>
            <a:ext cx="1552575" cy="15557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424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E24E30-6740-4EFE-94C6-92AA05244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675"/>
            <a:ext cx="12192000" cy="566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B77B29D-DB19-4333-B11C-F7A37387E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804333"/>
            <a:ext cx="4876800" cy="605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3A24E1-3F8C-49BF-9042-7125A0905602}"/>
              </a:ext>
            </a:extLst>
          </p:cNvPr>
          <p:cNvSpPr txBox="1"/>
          <p:nvPr/>
        </p:nvSpPr>
        <p:spPr>
          <a:xfrm>
            <a:off x="4038600" y="143818"/>
            <a:ext cx="445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с помощью кубика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C10A1DE-B2E5-4AE1-A110-0A2B09856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2" y="110285"/>
            <a:ext cx="1087436" cy="108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47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DABE81-087F-4042-A2C7-6A7F9949D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9" y="0"/>
            <a:ext cx="12176171" cy="6849112"/>
          </a:xfrm>
          <a:prstGeom prst="rect">
            <a:avLst/>
          </a:prstGeom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16A93D43-D00F-48F7-B6FD-7849EA2C0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56" y="1223963"/>
            <a:ext cx="5995987" cy="381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3BA424-3B0F-4627-8792-DCE1DC3517A0}"/>
              </a:ext>
            </a:extLst>
          </p:cNvPr>
          <p:cNvSpPr txBox="1"/>
          <p:nvPr/>
        </p:nvSpPr>
        <p:spPr>
          <a:xfrm>
            <a:off x="4876800" y="319594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Бога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E1FE101-14DD-40E8-93AC-24275DF77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2" y="34085"/>
            <a:ext cx="1087436" cy="108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757A4A-876C-4821-B73D-92917711D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3256" y="5341290"/>
            <a:ext cx="5995987" cy="119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55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DAA279F-3F85-4245-8FE7-B91614945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675"/>
            <a:ext cx="12192000" cy="570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F482BC-CA40-468F-BCE5-1DD1CD6F2308}"/>
              </a:ext>
            </a:extLst>
          </p:cNvPr>
          <p:cNvSpPr txBox="1"/>
          <p:nvPr/>
        </p:nvSpPr>
        <p:spPr>
          <a:xfrm>
            <a:off x="3752850" y="1962151"/>
            <a:ext cx="5029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Чему равно число Бога для кубика Рубика?</a:t>
            </a: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0D8A5B5-8287-4406-9260-B98A47C4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2" y="-13540"/>
            <a:ext cx="1087436" cy="108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295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87D0DE7-0138-4F9F-AF00-1CDD1059E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675"/>
            <a:ext cx="12192000" cy="570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5E87BB30-CFA6-4F9B-9B47-51B923993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2" y="110285"/>
            <a:ext cx="1087436" cy="108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FE2251-082B-4250-A33D-04038B6D1D6E}"/>
              </a:ext>
            </a:extLst>
          </p:cNvPr>
          <p:cNvSpPr txBox="1"/>
          <p:nvPr/>
        </p:nvSpPr>
        <p:spPr>
          <a:xfrm>
            <a:off x="3019425" y="2209800"/>
            <a:ext cx="69246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Пусть на одной стороне перемешанного кубика три красных, один синий, два зелёных, два жёлтых и один оранжевый квадрат. Какую часть занимают красные квадраты?</a:t>
            </a:r>
          </a:p>
        </p:txBody>
      </p:sp>
    </p:spTree>
    <p:extLst>
      <p:ext uri="{BB962C8B-B14F-4D97-AF65-F5344CB8AC3E}">
        <p14:creationId xmlns:p14="http://schemas.microsoft.com/office/powerpoint/2010/main" val="3218326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521BE9-68DD-40B1-9F50-D717EB4D307F}"/>
              </a:ext>
            </a:extLst>
          </p:cNvPr>
          <p:cNvSpPr txBox="1"/>
          <p:nvPr/>
        </p:nvSpPr>
        <p:spPr>
          <a:xfrm>
            <a:off x="6210300" y="205800"/>
            <a:ext cx="4391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BC8246-0CA7-426A-BC99-2A14C5A5E84C}"/>
              </a:ext>
            </a:extLst>
          </p:cNvPr>
          <p:cNvSpPr txBox="1"/>
          <p:nvPr/>
        </p:nvSpPr>
        <p:spPr>
          <a:xfrm>
            <a:off x="1076325" y="790575"/>
            <a:ext cx="3619500" cy="67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0A1A2C-9BD5-4D2E-B2D1-825D746721BB}"/>
              </a:ext>
            </a:extLst>
          </p:cNvPr>
          <p:cNvSpPr txBox="1"/>
          <p:nvPr/>
        </p:nvSpPr>
        <p:spPr>
          <a:xfrm>
            <a:off x="5278441" y="859065"/>
            <a:ext cx="6291263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Наша тема такая интересная и объёмная, что эфирного времени просто не хватает. Предлагаем вам продолжить знакомство с кубиком в следующем видео РМЦ: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https://youtu.be/c-1S0xbYLvM?list=PLbsdPLtbCmX11kqGQ7RrS-FykAgv3FP_6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Здесь можно собрать кубик онлайн: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https://vk.com/away.php?utf=1&amp;to=https%3A%2F%2Fvseigru.net%2Figry-logicheskie%2F26851-igra-kubik-rubika.html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C726B37-035C-4C1B-8C79-18F0609C0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" y="0"/>
            <a:ext cx="47593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D8FA1643-BA4B-4789-990C-69B317EE3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531" y="5545684"/>
            <a:ext cx="1135244" cy="11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015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C9C580-9047-43CC-A982-B9F34FCFC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62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127722-DD10-45A4-9F7E-9EFA19F6BBAF}"/>
              </a:ext>
            </a:extLst>
          </p:cNvPr>
          <p:cNvSpPr txBox="1"/>
          <p:nvPr/>
        </p:nvSpPr>
        <p:spPr>
          <a:xfrm>
            <a:off x="3286125" y="314325"/>
            <a:ext cx="5429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Кубик Рубика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3A5EE2E-6633-4C1F-8E0D-769CF991E447}"/>
              </a:ext>
            </a:extLst>
          </p:cNvPr>
          <p:cNvSpPr/>
          <p:nvPr/>
        </p:nvSpPr>
        <p:spPr>
          <a:xfrm>
            <a:off x="419099" y="1180159"/>
            <a:ext cx="2576511" cy="1691672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DAFAA3-4B95-4EFF-9078-62832D35E1F7}"/>
              </a:ext>
            </a:extLst>
          </p:cNvPr>
          <p:cNvSpPr txBox="1"/>
          <p:nvPr/>
        </p:nvSpPr>
        <p:spPr>
          <a:xfrm>
            <a:off x="845343" y="1795161"/>
            <a:ext cx="1814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ИСТОРИЯ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E876631-40E5-4B2F-80EF-165112AB27E7}"/>
              </a:ext>
            </a:extLst>
          </p:cNvPr>
          <p:cNvSpPr/>
          <p:nvPr/>
        </p:nvSpPr>
        <p:spPr>
          <a:xfrm>
            <a:off x="9039226" y="1276701"/>
            <a:ext cx="2576512" cy="159513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877D58F-6D29-41AF-9975-A416A47AA490}"/>
              </a:ext>
            </a:extLst>
          </p:cNvPr>
          <p:cNvSpPr/>
          <p:nvPr/>
        </p:nvSpPr>
        <p:spPr>
          <a:xfrm>
            <a:off x="4641056" y="5156775"/>
            <a:ext cx="2909888" cy="138690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045C93-EACC-4D20-957A-537F1B9D5364}"/>
              </a:ext>
            </a:extLst>
          </p:cNvPr>
          <p:cNvSpPr txBox="1"/>
          <p:nvPr/>
        </p:nvSpPr>
        <p:spPr>
          <a:xfrm>
            <a:off x="8917782" y="179516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КОНСТРУКЦИЯ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11EF4C-CB14-42BE-B44C-9EFC3594CCB8}"/>
              </a:ext>
            </a:extLst>
          </p:cNvPr>
          <p:cNvSpPr txBox="1"/>
          <p:nvPr/>
        </p:nvSpPr>
        <p:spPr>
          <a:xfrm>
            <a:off x="4767262" y="5619392"/>
            <a:ext cx="2657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ФАКТЫ</a:t>
            </a:r>
          </a:p>
        </p:txBody>
      </p:sp>
      <p:sp>
        <p:nvSpPr>
          <p:cNvPr id="2" name="Овал 1">
            <a:hlinkClick r:id="rId3" action="ppaction://hlinksldjump"/>
            <a:extLst>
              <a:ext uri="{FF2B5EF4-FFF2-40B4-BE49-F238E27FC236}">
                <a16:creationId xmlns:a16="http://schemas.microsoft.com/office/drawing/2014/main" id="{7C0DDD9D-8D72-40A2-B9BC-C1DA01888CC2}"/>
              </a:ext>
            </a:extLst>
          </p:cNvPr>
          <p:cNvSpPr/>
          <p:nvPr/>
        </p:nvSpPr>
        <p:spPr>
          <a:xfrm>
            <a:off x="666749" y="1149693"/>
            <a:ext cx="2081210" cy="16916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hlinkClick r:id="rId4" action="ppaction://hlinksldjump"/>
            <a:extLst>
              <a:ext uri="{FF2B5EF4-FFF2-40B4-BE49-F238E27FC236}">
                <a16:creationId xmlns:a16="http://schemas.microsoft.com/office/drawing/2014/main" id="{4B2A1F81-5B78-40F7-883A-839C417DAD5B}"/>
              </a:ext>
            </a:extLst>
          </p:cNvPr>
          <p:cNvSpPr/>
          <p:nvPr/>
        </p:nvSpPr>
        <p:spPr>
          <a:xfrm>
            <a:off x="9036846" y="1355128"/>
            <a:ext cx="2576511" cy="14382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hlinkClick r:id="rId5" action="ppaction://hlinksldjump"/>
            <a:extLst>
              <a:ext uri="{FF2B5EF4-FFF2-40B4-BE49-F238E27FC236}">
                <a16:creationId xmlns:a16="http://schemas.microsoft.com/office/drawing/2014/main" id="{DF031C57-E192-42AA-B39C-0B9A351771D6}"/>
              </a:ext>
            </a:extLst>
          </p:cNvPr>
          <p:cNvSpPr/>
          <p:nvPr/>
        </p:nvSpPr>
        <p:spPr>
          <a:xfrm>
            <a:off x="4801790" y="4978686"/>
            <a:ext cx="2588418" cy="17430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58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6E9C48-B775-49FF-8992-90E05AFA6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178"/>
            <a:ext cx="12176171" cy="683709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2481D82-82B2-4AA4-B467-968A8AD58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6" y="1294078"/>
            <a:ext cx="3686174" cy="5325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C9EF55-675C-421E-B56C-11FAE0CB873C}"/>
              </a:ext>
            </a:extLst>
          </p:cNvPr>
          <p:cNvSpPr txBox="1"/>
          <p:nvPr/>
        </p:nvSpPr>
        <p:spPr>
          <a:xfrm>
            <a:off x="2625747" y="214056"/>
            <a:ext cx="74993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Эрнё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Рубик- </a:t>
            </a:r>
            <a:r>
              <a:rPr lang="ru-RU" sz="2400" b="1" i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венгерский изобретатель, скульптор и профессор архитектуры, создатель кубика Рубика.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FB93327-BE38-47AB-94FB-9D02E220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7" y="41213"/>
            <a:ext cx="1009650" cy="100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612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4E8C657-8E8B-4894-94AD-410C4372C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0"/>
            <a:ext cx="12192000" cy="570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9E275F-A750-4E99-B068-EE28E3453222}"/>
              </a:ext>
            </a:extLst>
          </p:cNvPr>
          <p:cNvSpPr txBox="1"/>
          <p:nvPr/>
        </p:nvSpPr>
        <p:spPr>
          <a:xfrm>
            <a:off x="2991842" y="1592595"/>
            <a:ext cx="706655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думаете, какой мировой рекорд среди людей установлен по сборке кубика Рубика 3х3?</a:t>
            </a:r>
          </a:p>
          <a:p>
            <a:endParaRPr lang="ru-RU" sz="2000" dirty="0"/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мин 86 сек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3.47 сек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день 3 ч 2 мин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мин 7 сек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36C733-DB60-41A8-9D4F-292CDEC09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10" y="3039145"/>
            <a:ext cx="2775840" cy="3198515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B685362D-B951-4833-8204-69E8B26B0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" y="34085"/>
            <a:ext cx="1115333" cy="110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30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794671-DD5B-4538-9069-BA066A88F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6171" cy="684911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25B4856-9E06-4BAE-B547-15D19B5B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67" y="252786"/>
            <a:ext cx="8380866" cy="471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D44CEB-2F8A-467C-BBFE-3B6978FBA636}"/>
              </a:ext>
            </a:extLst>
          </p:cNvPr>
          <p:cNvSpPr txBox="1"/>
          <p:nvPr/>
        </p:nvSpPr>
        <p:spPr>
          <a:xfrm>
            <a:off x="3162300" y="5219809"/>
            <a:ext cx="5857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Мировой рекорд по сборке кубика 3х3 составляет 3.47 секунды. Такой результат был показан в конце ноября 2018 года китайцем </a:t>
            </a:r>
            <a:r>
              <a:rPr lang="ru-RU" sz="2000" b="1" i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Юшенгом</a:t>
            </a:r>
            <a:r>
              <a:rPr lang="ru-RU" sz="2000" b="1" i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</a:t>
            </a:r>
            <a:r>
              <a:rPr lang="ru-RU" sz="2000" b="1" i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573EFB9-3964-4CB9-8108-042971D3F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7" y="41213"/>
            <a:ext cx="1009650" cy="100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>
            <a:hlinkClick r:id="rId5" action="ppaction://hlinksldjump"/>
            <a:extLst>
              <a:ext uri="{FF2B5EF4-FFF2-40B4-BE49-F238E27FC236}">
                <a16:creationId xmlns:a16="http://schemas.microsoft.com/office/drawing/2014/main" id="{C104B84E-1151-4545-AE28-0BABFDBCEFAB}"/>
              </a:ext>
            </a:extLst>
          </p:cNvPr>
          <p:cNvSpPr/>
          <p:nvPr/>
        </p:nvSpPr>
        <p:spPr>
          <a:xfrm>
            <a:off x="-128879" y="0"/>
            <a:ext cx="1631996" cy="14763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01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DC7CAD27-CA69-46BE-A7A3-29F893437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7" y="41213"/>
            <a:ext cx="1009650" cy="100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547693-BD6F-4D41-B628-F549049CA220}"/>
              </a:ext>
            </a:extLst>
          </p:cNvPr>
          <p:cNvSpPr txBox="1"/>
          <p:nvPr/>
        </p:nvSpPr>
        <p:spPr>
          <a:xfrm>
            <a:off x="1100667" y="947541"/>
            <a:ext cx="1051030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кубике Рубика  26 маленьких кубиков. Ребра и углы представляют 20 подвижных частей кубика Рубика. Чтобы понять, в чем состоит принцип сборки головоломки, нужно знать как 12 ребер и 8 угловых сегментов могут перемещаться.</a:t>
            </a:r>
          </a:p>
          <a:p>
            <a:pPr algn="just"/>
            <a:endParaRPr lang="ru-RU" sz="2000" b="1" i="0" dirty="0">
              <a:solidFill>
                <a:srgbClr val="3A3A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0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0" i="0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несколько вариантов внутреннего механизма: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классический, в виде крестовины,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усовершенствованный, в виде сферы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скоростной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99E65F-EEAE-4C43-99CA-11CA776AB5E9}"/>
              </a:ext>
            </a:extLst>
          </p:cNvPr>
          <p:cNvSpPr txBox="1"/>
          <p:nvPr/>
        </p:nvSpPr>
        <p:spPr>
          <a:xfrm>
            <a:off x="5038725" y="25074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058585B-B628-4134-A168-0230872BB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097" y="3181350"/>
            <a:ext cx="24860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D582C29-6903-4D98-BCFF-119E547E6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1" y="3181350"/>
            <a:ext cx="26193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C292BD-5285-451D-9334-F2A040EE8DE2}"/>
              </a:ext>
            </a:extLst>
          </p:cNvPr>
          <p:cNvSpPr txBox="1"/>
          <p:nvPr/>
        </p:nvSpPr>
        <p:spPr>
          <a:xfrm>
            <a:off x="7334250" y="608481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 кубика, с которого снята одна грань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39FB5F-800E-40E4-84D0-5DCDE32F0A28}"/>
              </a:ext>
            </a:extLst>
          </p:cNvPr>
          <p:cNvSpPr txBox="1"/>
          <p:nvPr/>
        </p:nvSpPr>
        <p:spPr>
          <a:xfrm>
            <a:off x="1219201" y="6102195"/>
            <a:ext cx="6610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3A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i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нутренняя сторона грани куба, снятая с креста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474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B90C0525-FDA8-4E9E-9A8C-910292C93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7" y="41213"/>
            <a:ext cx="1009650" cy="100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C23AA6-A4DE-4575-89F5-CF37F154259F}"/>
              </a:ext>
            </a:extLst>
          </p:cNvPr>
          <p:cNvSpPr txBox="1"/>
          <p:nvPr/>
        </p:nvSpPr>
        <p:spPr>
          <a:xfrm>
            <a:off x="4886325" y="147319"/>
            <a:ext cx="4476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09FDD1-9FEB-4173-A06B-8D935343C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214" y="1365108"/>
            <a:ext cx="1545973" cy="139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976BE6D-098B-47DA-809D-50C100791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214" y="3548466"/>
            <a:ext cx="1596746" cy="135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7D46280-FCFB-4C36-98A2-7FDC8358D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547" y="5438366"/>
            <a:ext cx="1520080" cy="141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E5CE64-7B7D-401B-879D-F3E996EA53A3}"/>
              </a:ext>
            </a:extLst>
          </p:cNvPr>
          <p:cNvSpPr txBox="1"/>
          <p:nvPr/>
        </p:nvSpPr>
        <p:spPr>
          <a:xfrm>
            <a:off x="1035843" y="838200"/>
            <a:ext cx="7853363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i="0" u="sng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</a:t>
            </a:r>
            <a:r>
              <a:rPr lang="ru-RU" sz="2000" b="1" i="0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(центральные сегменты, или центра</a:t>
            </a:r>
            <a:r>
              <a:rPr lang="ru-RU" sz="2000" i="0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)-Центральных  сегментов </a:t>
            </a:r>
            <a:r>
              <a:rPr lang="ru-RU" sz="2000" b="1" i="0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i="0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штук и находятся они по одному в центре граней большого куба. Они вращаются, но находятся всегда в центре.  Они окрашены только с одной стороны, с которой видны. Все центральные кубики связаны между собой тремя осями.  Каждая пара противоположно расположенных центральных кубиков вращается только вокруг одной своей оси. Центра-это единственная составляющая, которая не может перемещаться, т.е. центральные кубики нельзя сдвинуть с места. Центральные сегменты определяют исходный цвет соответствующей грани. </a:t>
            </a:r>
          </a:p>
          <a:p>
            <a:pPr algn="just"/>
            <a:endParaRPr lang="ru-RU" sz="2000" i="0" dirty="0">
              <a:solidFill>
                <a:srgbClr val="3A3A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i="0" u="sng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Угловой</a:t>
            </a:r>
            <a:r>
              <a:rPr lang="ru-RU" sz="2000" b="1" i="0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(угловые сегменты или углы</a:t>
            </a:r>
            <a:r>
              <a:rPr lang="ru-RU" sz="2000" i="0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)- квадратов такого типа </a:t>
            </a:r>
            <a:r>
              <a:rPr lang="ru-RU" sz="2000" b="1" i="0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ru-RU" sz="2000" i="0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Все они имеют разные цвета.   Располагаются восемь маленьких угловых сегментов на углах большого куба и окрашены одновременно тремя разными цветами.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3A3A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i="0" u="sng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Ребра</a:t>
            </a:r>
            <a:r>
              <a:rPr lang="ru-RU" sz="2000" b="1" i="0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или бортовые кубики</a:t>
            </a:r>
            <a:r>
              <a:rPr lang="ru-RU" sz="2000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i="0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Бортовых кубиков </a:t>
            </a:r>
            <a:r>
              <a:rPr lang="ru-RU" sz="2000" b="1" i="0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2000" i="0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и они соединяют центра. По расположению они находятся между угловыми сегментами. Окрашены с двух видимых сторон.</a:t>
            </a:r>
          </a:p>
          <a:p>
            <a:pPr algn="l"/>
            <a:r>
              <a:rPr lang="ru-RU" b="0" i="0" dirty="0">
                <a:solidFill>
                  <a:srgbClr val="3A3A3A"/>
                </a:solidFill>
                <a:effectLst/>
                <a:latin typeface="-apple-system"/>
              </a:rPr>
              <a:t>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3A3A3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851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40ADDDC-6626-402D-B72E-79CEA53E9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"/>
            <a:ext cx="12192000" cy="570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442A3F3-9F29-49EB-A025-AC112DFA2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2" y="34085"/>
            <a:ext cx="1087436" cy="108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F6ABD4-18F4-4D03-B773-74D7B2D2543D}"/>
              </a:ext>
            </a:extLst>
          </p:cNvPr>
          <p:cNvSpPr txBox="1"/>
          <p:nvPr/>
        </p:nvSpPr>
        <p:spPr>
          <a:xfrm>
            <a:off x="2990850" y="1776329"/>
            <a:ext cx="65151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 ребус, опираясь на полученные знания. Подсказка: это слово связано с конструкцией кубика.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DB178F-A1BF-4C2A-B62F-353D11EED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134" y="2971800"/>
            <a:ext cx="8775732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08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6C9F028-6F9B-4552-939B-1BAE36A7D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950"/>
            <a:ext cx="12192000" cy="570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58346CCF-1393-47C6-90A3-D842DB5BF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2" y="34085"/>
            <a:ext cx="1087436" cy="108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B34562-9F3E-4ACB-9D56-BD3F038A25BF}"/>
              </a:ext>
            </a:extLst>
          </p:cNvPr>
          <p:cNvSpPr txBox="1"/>
          <p:nvPr/>
        </p:nvSpPr>
        <p:spPr>
          <a:xfrm>
            <a:off x="3017042" y="1473795"/>
            <a:ext cx="67960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 ребус, опираясь на полученные знания. Подсказка: это слово связано с конструкцией кубика. </a:t>
            </a: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E7912D1-6C52-4C2A-AE57-7504A7CB9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284" y="2489458"/>
            <a:ext cx="3659605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6493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484</Words>
  <Application>Microsoft Office PowerPoint</Application>
  <PresentationFormat>Широкоэкранный</PresentationFormat>
  <Paragraphs>44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-apple-system</vt:lpstr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 Сомова</dc:creator>
  <cp:lastModifiedBy>Полина Сомова</cp:lastModifiedBy>
  <cp:revision>12</cp:revision>
  <dcterms:created xsi:type="dcterms:W3CDTF">2022-02-18T15:09:22Z</dcterms:created>
  <dcterms:modified xsi:type="dcterms:W3CDTF">2022-02-21T22:04:18Z</dcterms:modified>
</cp:coreProperties>
</file>