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3" r:id="rId8"/>
    <p:sldId id="262" r:id="rId9"/>
    <p:sldId id="273" r:id="rId10"/>
    <p:sldId id="274" r:id="rId11"/>
    <p:sldId id="267" r:id="rId12"/>
    <p:sldId id="270" r:id="rId13"/>
    <p:sldId id="280" r:id="rId14"/>
    <p:sldId id="271" r:id="rId15"/>
    <p:sldId id="272" r:id="rId16"/>
    <p:sldId id="275" r:id="rId17"/>
    <p:sldId id="279" r:id="rId18"/>
    <p:sldId id="276" r:id="rId1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E1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11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352017" y="-144018"/>
            <a:ext cx="9934166" cy="6858000"/>
            <a:chOff x="-146730" y="2"/>
            <a:chExt cx="9934166" cy="6858000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391353" y="-1538081"/>
              <a:ext cx="6858000" cy="9934166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539552" y="548680"/>
              <a:ext cx="8604448" cy="5472608"/>
            </a:xfrm>
            <a:prstGeom prst="rect">
              <a:avLst/>
            </a:prstGeom>
            <a:solidFill>
              <a:srgbClr val="FEE1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2907755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Муниципальное автономное образовательное учреждение дополнительного образования </a:t>
            </a:r>
            <a:br>
              <a:rPr lang="ru-RU" sz="2200" dirty="0" smtClean="0"/>
            </a:br>
            <a:r>
              <a:rPr lang="ru-RU" sz="2200" dirty="0" smtClean="0"/>
              <a:t>Дворец творчества детей и молодежи г. Томска</a:t>
            </a:r>
            <a:br>
              <a:rPr lang="ru-RU" sz="22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Народные </a:t>
            </a:r>
            <a:r>
              <a:rPr lang="ru-RU" dirty="0" smtClean="0"/>
              <a:t>традиции: </a:t>
            </a:r>
            <a:r>
              <a:rPr lang="ru-RU" dirty="0"/>
              <a:t>от идеи до творческого воплощения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7304856" cy="2088232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/>
              <a:t>     </a:t>
            </a:r>
            <a:r>
              <a:rPr lang="ru-RU" sz="2800" dirty="0">
                <a:solidFill>
                  <a:srgbClr val="C00000"/>
                </a:solidFill>
              </a:rPr>
              <a:t>а</a:t>
            </a:r>
            <a:r>
              <a:rPr lang="ru-RU" sz="2800" dirty="0" smtClean="0">
                <a:solidFill>
                  <a:srgbClr val="C00000"/>
                </a:solidFill>
              </a:rPr>
              <a:t>втор: Осипова Н.К</a:t>
            </a:r>
            <a:r>
              <a:rPr lang="ru-RU" sz="2800" dirty="0" smtClean="0"/>
              <a:t>.</a:t>
            </a:r>
          </a:p>
          <a:p>
            <a:pPr algn="r"/>
            <a:r>
              <a:rPr lang="ru-RU" sz="2800" dirty="0">
                <a:solidFill>
                  <a:srgbClr val="C00000"/>
                </a:solidFill>
              </a:rPr>
              <a:t>м</a:t>
            </a:r>
            <a:r>
              <a:rPr lang="ru-RU" sz="2800" dirty="0" smtClean="0">
                <a:solidFill>
                  <a:srgbClr val="C00000"/>
                </a:solidFill>
              </a:rPr>
              <a:t>етодист: Веселовская Т.Л.</a:t>
            </a:r>
          </a:p>
          <a:p>
            <a:pPr algn="r"/>
            <a:endParaRPr lang="ru-RU" sz="2800" dirty="0" smtClean="0">
              <a:solidFill>
                <a:srgbClr val="C00000"/>
              </a:solidFill>
            </a:endParaRPr>
          </a:p>
          <a:p>
            <a:r>
              <a:rPr lang="ru-RU" sz="1800" dirty="0" smtClean="0">
                <a:solidFill>
                  <a:srgbClr val="C00000"/>
                </a:solidFill>
              </a:rPr>
              <a:t>Томск-2018</a:t>
            </a:r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50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От эскизов к костюмам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22040"/>
            <a:ext cx="7229368" cy="46577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6165304"/>
            <a:ext cx="7868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выступает в нескольких ролях: мастера – творца – артиста</a:t>
            </a:r>
            <a:r>
              <a:rPr lang="ru-RU" sz="2000" dirty="0"/>
              <a:t>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599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4485309" cy="290891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172241"/>
            <a:ext cx="2016223" cy="31881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9" y="3374961"/>
            <a:ext cx="1728192" cy="265101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409" y="1925256"/>
            <a:ext cx="2778218" cy="41007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39" y="6381331"/>
            <a:ext cx="7056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Томский Драматический театр  90-летие  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ДТДиМ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1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60648"/>
            <a:ext cx="4752528" cy="6408121"/>
          </a:xfrm>
        </p:spPr>
      </p:pic>
      <p:sp>
        <p:nvSpPr>
          <p:cNvPr id="3" name="TextBox 2"/>
          <p:cNvSpPr txBox="1"/>
          <p:nvPr/>
        </p:nvSpPr>
        <p:spPr>
          <a:xfrm>
            <a:off x="467545" y="476672"/>
            <a:ext cx="31683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Осипова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Нина Константиновна</a:t>
            </a:r>
          </a:p>
          <a:p>
            <a:r>
              <a:rPr lang="ru-RU" dirty="0"/>
              <a:t>х</a:t>
            </a:r>
            <a:r>
              <a:rPr lang="ru-RU" dirty="0" smtClean="0"/>
              <a:t>удожественный руководитель,</a:t>
            </a:r>
          </a:p>
          <a:p>
            <a:r>
              <a:rPr lang="ru-RU" dirty="0"/>
              <a:t>а</a:t>
            </a:r>
            <a:r>
              <a:rPr lang="ru-RU" dirty="0" smtClean="0"/>
              <a:t>втор идеи</a:t>
            </a:r>
          </a:p>
          <a:p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Гаврилюк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Наталья Владимировна,</a:t>
            </a:r>
          </a:p>
          <a:p>
            <a:r>
              <a:rPr lang="ru-RU" dirty="0"/>
              <a:t>х</a:t>
            </a:r>
            <a:r>
              <a:rPr lang="ru-RU" dirty="0" smtClean="0"/>
              <a:t>ореограф-постановщик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Суракий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Татьяна Алексеевна</a:t>
            </a:r>
          </a:p>
          <a:p>
            <a:r>
              <a:rPr lang="ru-RU" dirty="0"/>
              <a:t>п</a:t>
            </a:r>
            <a:r>
              <a:rPr lang="ru-RU" dirty="0" smtClean="0"/>
              <a:t>едагог дополнительного образования</a:t>
            </a:r>
          </a:p>
          <a:p>
            <a:endParaRPr lang="ru-RU" dirty="0"/>
          </a:p>
          <a:p>
            <a:r>
              <a:rPr lang="ru-RU" dirty="0" smtClean="0">
                <a:solidFill>
                  <a:schemeClr val="accent2"/>
                </a:solidFill>
              </a:rPr>
              <a:t>Савельева </a:t>
            </a:r>
          </a:p>
          <a:p>
            <a:r>
              <a:rPr lang="ru-RU" dirty="0" smtClean="0">
                <a:solidFill>
                  <a:schemeClr val="accent2"/>
                </a:solidFill>
              </a:rPr>
              <a:t>Эльвира Маратовна</a:t>
            </a:r>
            <a:r>
              <a:rPr lang="ru-RU" dirty="0" smtClean="0"/>
              <a:t>,</a:t>
            </a:r>
          </a:p>
          <a:p>
            <a:r>
              <a:rPr lang="ru-RU" dirty="0"/>
              <a:t>п</a:t>
            </a:r>
            <a:r>
              <a:rPr lang="ru-RU" dirty="0" smtClean="0"/>
              <a:t>едагог дополнительного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859934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8475089" cy="5256584"/>
          </a:xfrm>
        </p:spPr>
      </p:pic>
    </p:spTree>
    <p:extLst>
      <p:ext uri="{BB962C8B-B14F-4D97-AF65-F5344CB8AC3E}">
        <p14:creationId xmlns:p14="http://schemas.microsoft.com/office/powerpoint/2010/main" val="282115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93" y="116632"/>
            <a:ext cx="7571389" cy="53526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16" y="5469268"/>
            <a:ext cx="8504167" cy="13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66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6" y="2828172"/>
            <a:ext cx="8504167" cy="132870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1828800" cy="27432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60648"/>
            <a:ext cx="1828800" cy="2743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60648"/>
            <a:ext cx="1828800" cy="2743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1828800" cy="2743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71" y="3861048"/>
            <a:ext cx="1828800" cy="2743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582" y="3861048"/>
            <a:ext cx="1828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1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Результаты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96752"/>
            <a:ext cx="2134951" cy="16012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093004"/>
            <a:ext cx="3168352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16" y="5469268"/>
            <a:ext cx="8504167" cy="1328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1268760"/>
            <a:ext cx="568863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Лауреат 1 степени Международного конкурса-фестиваля детского и молодежного творчества «Преображение» 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(г. Санкт-Петербург), 2013 г.</a:t>
            </a: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Лауреат 2 степени Международного фестиваля- конкурса детского и юношеского творчества «Просторы Вдохновения», (Казахстан,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г.Астана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), 2013 г.</a:t>
            </a: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Дипломант фестиваля  детского творчества «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Р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оссийский восход» ВДЦ «Океан», 2013 г.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Лауреат 1 степени Областного конкурса самодеятельных коллективов «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ГримМаски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», 2015, 2017 г.</a:t>
            </a: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Лауреат 1 степени Международного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конкурса  «Сибирь зажигает звезды»,  2014, 2015 гг.</a:t>
            </a: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Дипломант 1 степени регионального конкурса «Так зажигают звезды», 2016 г.</a:t>
            </a:r>
          </a:p>
          <a:p>
            <a:endParaRPr lang="ru-RU" sz="1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Гран-при Международного конкурса «Сибирь зажигает звезды», 2017 г.</a:t>
            </a: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16" y="5621668"/>
            <a:ext cx="8504167" cy="13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Контактная информация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МАОУ ДО Дворец творчества детей и молодежи </a:t>
            </a:r>
            <a:r>
              <a:rPr lang="ru-RU" sz="1800" b="1" dirty="0" err="1" smtClean="0">
                <a:solidFill>
                  <a:schemeClr val="accent6">
                    <a:lumMod val="50000"/>
                  </a:schemeClr>
                </a:solidFill>
              </a:rPr>
              <a:t>г.Томска</a:t>
            </a:r>
            <a:endParaRPr lang="ru-RU" sz="18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Образцовый детский коллектив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</a:rPr>
              <a:t> Театр костюма школы для девочек «Бусинка»</a:t>
            </a:r>
          </a:p>
          <a:p>
            <a:pPr marL="0" indent="0" algn="ctr">
              <a:buNone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Руководитель Осипова Нина Константиновна, педагог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 высшей квалификационной категории, Лауреат премии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  Томской области в сфере образования.</a:t>
            </a:r>
          </a:p>
          <a:p>
            <a:pPr marL="0" indent="0" algn="ctr">
              <a:buNone/>
            </a:pP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Адрес: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г.Томск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, ул. Вершинина, 17,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каб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 230</a:t>
            </a:r>
          </a:p>
          <a:p>
            <a:pPr marL="0" indent="0">
              <a:buNone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Тел: (3822)55-72-61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02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Спасибо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за внимание!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832" y="1772816"/>
            <a:ext cx="4266408" cy="31982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16" y="5450803"/>
            <a:ext cx="8504167" cy="13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роект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народных коллекций «Золотая Хохлома» и «Звонкая дымка» театра костюма школы для девочек «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Бусинка»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является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актуальным и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востребованным,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т.к. декоративно-прикладное искусство,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народное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творчество являются частью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мировой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художественной культуры,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источником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народных традиций,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незаменимым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средством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формирования духовного мира ребенка.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16" y="271498"/>
            <a:ext cx="8504167" cy="13287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529298"/>
            <a:ext cx="8504167" cy="13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Новизна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в общности интересов детей, педагогов и родителей как условие успешной реализации коллекций и индивидуальных идей учащихся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980834"/>
            <a:ext cx="2880320" cy="2160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05064"/>
            <a:ext cx="1818531" cy="24400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784929"/>
            <a:ext cx="216024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Цель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развитие способности к творческому самовыражению и самореализации средствами декоративно-прикладного творчества, живописи и танца.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903177"/>
            <a:ext cx="2883768" cy="19225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414500"/>
            <a:ext cx="1598881" cy="24399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538" y="3789040"/>
            <a:ext cx="1995686" cy="26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6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Задачи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развитие навыков сложных видов </a:t>
            </a:r>
            <a:r>
              <a:rPr lang="ru-RU" sz="2400" dirty="0" err="1">
                <a:solidFill>
                  <a:schemeClr val="accent6">
                    <a:lumMod val="50000"/>
                  </a:schemeClr>
                </a:solidFill>
              </a:rPr>
              <a:t>бисероплетения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 (орнамент, объемные и сюжетные панно, оплетенные предметы), вышивания крючком;</a:t>
            </a:r>
          </a:p>
          <a:p>
            <a:pPr lvl="0"/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создание декоративных композиций с использованием разных техник декоративно-прикладного творчества;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89040"/>
            <a:ext cx="1800200" cy="27003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3938"/>
            <a:ext cx="3402312" cy="255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6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lvl="0"/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работа над костюмной коллекцией «Золотая хохлома», «Звонкая дымка», ее оформлением;</a:t>
            </a:r>
          </a:p>
          <a:p>
            <a:pPr lvl="0"/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развитие навыков работы с разными источниками информации, умения самостоятельно ее анализировать, отбирать и использовать; </a:t>
            </a:r>
          </a:p>
          <a:p>
            <a:pPr lvl="0"/>
            <a:r>
              <a:rPr lang="ru-RU" sz="2800" dirty="0">
                <a:solidFill>
                  <a:schemeClr val="accent6">
                    <a:lumMod val="50000"/>
                  </a:schemeClr>
                </a:solidFill>
              </a:rPr>
              <a:t>воспитание самостоятельности в работе.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717032"/>
            <a:ext cx="1851670" cy="24688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3" y="3750180"/>
            <a:ext cx="2932133" cy="21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8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основе образовательного процесса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лежит совместная деятельность детей, педагогов и родителей в изучении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народных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традиций, создании изделий декоративно-прикладного творчества и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костюмной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>коллекции, в проведении совместных клубов, выставок,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праздников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64904"/>
            <a:ext cx="3672518" cy="244834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92896"/>
            <a:ext cx="2592288" cy="38884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552" y="5589240"/>
            <a:ext cx="2653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Клуб «Гнездышко»</a:t>
            </a: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7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Золотая хохлома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06" y="792854"/>
            <a:ext cx="650898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916" y="5469268"/>
            <a:ext cx="8504167" cy="13287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16" y="5621668"/>
            <a:ext cx="8504167" cy="13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3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56990"/>
          </a:xfrm>
        </p:spPr>
        <p:txBody>
          <a:bodyPr/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  <a:cs typeface="DokChampa" panose="020B0604020202020204" pitchFamily="34" charset="-34"/>
              </a:rPr>
              <a:t>«Хохлома»</a:t>
            </a:r>
            <a:endParaRPr lang="ru-RU" i="1" dirty="0">
              <a:solidFill>
                <a:schemeClr val="accent6">
                  <a:lumMod val="50000"/>
                </a:schemeClr>
              </a:solidFill>
              <a:cs typeface="DokChampa" panose="020B0604020202020204" pitchFamily="34" charset="-3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8436" y="1340768"/>
            <a:ext cx="7067128" cy="4320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Хохломская роспись                           Что за чародеи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Алых ягод роспись.                             Хохлому одели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Отголоски лета                                    В этот несказанный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зелени травы.                                   Праздничный наряд?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Рощи-перелески,                                 Роспись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хохломская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Шелковые всплески                            Словно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колдовская</a:t>
            </a:r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Солнечно-медовой                              В сказочную песню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листвы.                                  Просится сама.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красы точеной-                                И нигде на свете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 парчовый.                             Нет таких соцветий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волнам узоров                                Всех чудес чудесней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Яхонты горят.                                       НАША ХОХЛОМА!</a:t>
            </a:r>
          </a:p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2" y="5529262"/>
            <a:ext cx="8510587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574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3599</TotalTime>
  <Words>477</Words>
  <Application>Microsoft Office PowerPoint</Application>
  <PresentationFormat>Экран (4:3)</PresentationFormat>
  <Paragraphs>84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автономное образовательное учреждение дополнительного образования  Дворец творчества детей и молодежи г. Томска  «Народные традиции: от идеи до творческого воплощения»</vt:lpstr>
      <vt:lpstr>Презентация PowerPoint</vt:lpstr>
      <vt:lpstr>Новизна</vt:lpstr>
      <vt:lpstr>Цель</vt:lpstr>
      <vt:lpstr>Задачи</vt:lpstr>
      <vt:lpstr>Презентация PowerPoint</vt:lpstr>
      <vt:lpstr>    В основе образовательного процесса  лежит совместная деятельность детей, педагогов и родителей в изучении  народных традиций, создании изделий декоративно-прикладного творчества и костюмной коллекции, в проведении совместных клубов, выставок, праздников</vt:lpstr>
      <vt:lpstr>Золотая хохлома</vt:lpstr>
      <vt:lpstr>«Хохлома»</vt:lpstr>
      <vt:lpstr>От эскизов к костюмам</vt:lpstr>
      <vt:lpstr>Презентация PowerPoint</vt:lpstr>
      <vt:lpstr>А</vt:lpstr>
      <vt:lpstr>Презентация PowerPoint</vt:lpstr>
      <vt:lpstr>Презентация PowerPoint</vt:lpstr>
      <vt:lpstr>Презентация PowerPoint</vt:lpstr>
      <vt:lpstr>Результаты</vt:lpstr>
      <vt:lpstr>Контактная информация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«Народные традиции : от идеи до творческого воплощения».</dc:title>
  <dc:creator>Admin</dc:creator>
  <cp:lastModifiedBy>Admin</cp:lastModifiedBy>
  <cp:revision>43</cp:revision>
  <cp:lastPrinted>2016-03-15T06:11:56Z</cp:lastPrinted>
  <dcterms:created xsi:type="dcterms:W3CDTF">2016-03-06T09:47:21Z</dcterms:created>
  <dcterms:modified xsi:type="dcterms:W3CDTF">2020-02-13T08:35:32Z</dcterms:modified>
</cp:coreProperties>
</file>