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19:27.623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1832 646,'0'9,"0"-4,0-1,17-4,-4 0,-5 0,-7 0,8-9,3 1,-11 7,16-8,60-52,-75 60,54-44,9 27,-64 18,99-18,-30-9,-69 27,72-36,-8 27,-63 9,75-27,-34 10,-43 16,79-17,-29-7,-48 24,42-26,-2 9,-41 18,34-18,24 9,-57 9,38-27,11-9,-50 36,25 0,30-18,-55 18,34-9,20 18,-54-9,47-9,8 0,-55 9,43-18,-2 10,-41 7,34-26,14 27,-46 0,10 0,31 0,-44 0,22 0,8 0,-30 0,22-17,11 42,-31-24,24-1,-5 9,-20-9,34 18,-7-9,-26-9,33 9,-18 9,-16-18,20 18,1-9,-22-9,26 18,4 8,-29-25,25 17,0-1,-26-16,26 17,4-1,-29-16,34 16,-9 1,-26-17,26 7,-5 10,-20-18,38 18,-4 0,-34-18,24 18,1 9,-26-27,22 27,-12-21,-7-3,19 24,-1-10,-20-16,16 8,-4 7,-13-14,14 15,3 1,-17-18,17 18,16-1,-31-16,16-1,-6 0,-11 0,29 18,-8 0,-22-18,18 18,-1-9,-17-9,17 18,0-9,-16-9,12 9,-1-1,-11-7,12 8,0 8,-13-16,13 17,0-1,-13-16,9 7,-1 1,-7-9,7 18,-7-18,-6 36,9-1,-3-34,-6 26,-3 8,7-34,6 17,-43 16,37-32,-26 15,-11 10,37-27,-38 18,-9 9,48-27,-44 18,7 8,35-25,-33 17,-3-1,37-16,-38 8,4 0,35-9,-31 9,-3 8,33-16,-33 26,8-10,25-17,-20 9,-4 8,23-16,-24 17,5 0,21-18,-27 18,2-9,24-9,-29 18,-5 9,35-27,-39 9,8 9,31-18,-35 18,0-9,35-9,-39 18,-29 17,66-35,-72 27,7-1,64-25,-58 26,14-18,46-9,-25 9,-30 9,56-18,-22 0,-21 0,42 0,-21-9,-15 1,35 7,-37 1,-2 0,38 0,-53 0,-4 9,58-9,-76 9,11 0,64-9,-58 9,-5 8,62-16,-61 8,20-1,42-7,-49 8,22-9,29 0,-51 9,23-9,27 0,-46 0,27-9,21 9,-22-9,5 9,16 0,-29-9,17 0,13 9,-22-9,-25 0,46 9,-34-9,-3-61,37 68,-17-43,6 3,11 40,-20-34,3-8,18 43,-9-35,-8 10,17 25,-13-35,0 1,13 35,-9-45,-8 18,17 27,-13-27,8-8,5 34,-13-35,5 19,7 16,-7-44,3 28,5 17,-8-36,3 0,5 36,-17-36,8 10,9 25,-13-35,-9-8,22 43,-17-34,4 0,13 34,-5-17,-1-3,4 15,2-12,0-7,0 23,0-16,4 0,-4 18,4-18,5 10,-9 7,-9-17,5 10,4-1,52 0,-52 9,44-18,-10 0,-33 18,29-9,-12 0,-18 9,22-9,2-16,-22 23,11-16,61-18,-73 36,-2 0</inkml:trace>
  <inkml:trace contextRef="#ctx0" brushRef="#br0" timeOffset="2183">0 1112,'9'9,"-5"0,-1-4,8-10,2-4,-1-75,-11 79,3-40,21-16,-24 59,30-61,2 21,-31 40,37-52,8 18,-46 36,51-36,6 2,-55 32,67-43,-20 3,-48 40,38-34,2-8,-41 43,34-44,0 18,-35 27,39-54,-13 37,-26 16,31-34,1 9,-29 25,32-35,6 10,-39 25,55-35,7 10,-63 25,65-8,-16-8,-48 16,50-8,17-17,-68 26,51-27,-6 18,-44 9,38-27,0 18,-37 9,28-9,18 0,-46 9,36 0,-5 9,-33-9,34 9,-1-9,-33 0,25 0,8 9,-33-9,25 9,4 0,-29-9,29 9,3 8,-31-16,33 8,-11 7,-22-15,24 8,-5 0,-20-9,30 18,-10-9,-21-9,22 9,13 9,-35-18,26 9,8 9,-33-18,25 9,3 0,-27-9,20 18,-6-1,-15-16,8 8,-1-1,-8-7,9 17,4-9,-13-9,13 9,0-1,-13-7,22 8,-18-1,-3-7,12-1,-9 8,-4-7,9-2,-5 1,5 0,-3 0,1 0,-1 0,-3 0,1 0,-4 9,-9-9,9 0,-30 18,30-18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58:55.935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3270 0,'9'18,"-8"-17,-2 52,1-52,-9 49,1-32,8-18,-18 18,-111 53,127-70,-85 34,0 19,84-52,-125 50,85 2,41-53,-127 34,59 36,69-69,-103 50,17 2,87-54,-148 54,83-38,60-14,-126 33,25 16,99-48,-98 33,5-2,96-32,-57 16,-32 16,90-32,-93 34,-41-19,134-17,-75 18,19 0,57-18,-94 18,-22 17,114-34,-101-1,48 17,53-16,-40-1,-34 36,77-36,-42 18,9-1,33-16,-60 17,27-18,34 0,-18 0,18 17,0-16,-9 16,-25 1,33-18,-16 18,9 0,7-18,-25 18,-7 16,31-32,-24-2,0 0,26 0,-26 18,13-9,-9 18,6-10,14-16,-6 16,8-16,-17 34,16-34,-34 16,35-16,-17 16,-8 18,24-34,-25 17,1-18,24 0,-17 18,9-9,18-54,-44 63,35-18</inkml:trace>
  <inkml:trace contextRef="#ctx0" brushRef="#br0" timeOffset="1134">271 715,'26'18,"0"-1,-9 1,-17-18,34 35,-33-34,17 17,-10 88,-8-104,18 34,-10-2,-8-33,-8 53,8-18,0-36,-26 54,26-3,0-48,-44 68,28-37,15-32,-17 34,10-1,7-34,-25 53,2-21,22-31,-15 34,-1 0,18-36,-17 36,8-1,9-34,-9 17,1-1,8-16,-9 35,-8-2,16-33,-7 35,16-18,-8-18,0 18,0 17,0-34,0 17,8 15,-7-30,8 33,-9-3,0-31,9 34,-5-18,9 0,3-1,-15-16,26 17,24-1,-50-16,60-1,30-34,-86 32,134-52,10 1,-149 52,122-52,-23 19,-94 32,109-52,-2 36,-111 18,95-18,-10-17,-85 34,78-34,-1 17,-77 17,59-16,-8-1,-51 18,60-18,-26 0,-35 18,26 0,-9 0,-17 0,26 0,-26 0,13 0,-34-18,29 18,-8 0,-8 0,-1 18,9-18,-35-72,35 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59:02.755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0 1,'26'0,"-25"0,42 18,-42-18,15 18,11 18,-27-36,26 18,35 89,-59-104,66 12,-16 75,-51-88,102 49,-24 39,-76-87,90 84,29-16,-120-69,118 86,-7 2,-110-89,108 87,2 38,-111-125,101 87,-16 2,-85-88,109 50,-23 37,-87-87,102 104,-50-16,-53-89,113 141,-43 1,-70-143,69 108,45-18,-114-90,96 89,-35-17,-60-71,59 87,27-16,-87-72,52 54,53 18,-104-71,94 69,1 2,-94-70,66 50,1 2,-68-54,68 89,-34-35,-35-54,44 90,7-19,-50-71,86 54,-26 36,-60-89,50 69,10 2,-60-72,77 72,-26-18,-52-54,53 71,-18-35,-35-35,69 88,1 0,-68-87,5 32,45 38,-51-71,33 52,10 18,-44-69,34 68,19 2,-53-72,26 54,0-1,-26-52,35 70,9 1,-44-72,-9 54,9-1,0-51,17 32,9 20,-25-54,16 36,26 17,-42-52,16 17,9-1,-26-16,18 16,-1 1,-17-18,17 18,1 0,-18-18,9 36,-5-18,9-18,-5 9,1 18,0-9,-9-18,9 0,0 18,-9-18,4 9,-8-36,12 44,-8-16,9 17,0-1,-9-16,35 34,-18-17,-17-18,9 0,-5 0,9 18,-4-18,-9 0,17 18,-8-18,-9 0,17 18,-16-18,7 0,-3 0,17 18,-5 0,-17-18,9 18,-5-9,0 18,5-9,-9-18,9 18,-5-9,1 17,3-8,-8-18,5 9,8 18,-5-9,1 0,-9-17,18 34,-10-17,10 0,-18-18,26 36,-17-19,-5-8,9 18,-4-9,-9-18,9 18,-5-9,18 18,-14-9,-3-9,8-18,-13 9</inkml:trace>
  <inkml:trace contextRef="#ctx0" brushRef="#br0" timeOffset="2130">4116 5701,'35'0,"-9"0,0 0,-25 0,33 18,71 0,-104-18,137 18,-15 0,-121-18,100 36,-67 17,-34-51,85 14,-27 2,-57-18,51 54,24-19,-76-34,51 17,-19-1,-31-16,33 17,-9-18,-26 0,18 18,-1-18,-17 0,18 18,-1-18,-17 0,17 0,-16 0,7 0,1-18,0 0,-9 18,0-53,0 52,0-53,-9 3,9 48,0-68,0 0,0 70,9-71,-9-14,0 83,17-87,9 3,-26 84,9-68,0 0,-9 70,17-71,-8 1,-9 71,9-72,-26-13,16 80,-7-84,-18 19,25 68,10-70,-26-15,17 85,0-52,8 19,-8 34,9-35,-5 18,-8-18,4 11,0 32,0-15,9-19,-5 9,-8 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11:10.477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1941 1730,'17'0,"-4"0,-8-9,-5 9,4-9,-8 9,-30-61,33 60,-17-26,5 9,13 18,-26-27,-7-8,31 34,-11-44,-13 9,25 36,-33-18,-4-17,37 35,-21-18,-16 9,37 9,-30-36,-14 2,42 32,-49-43,23 2,28 41,-56-24,-6 0,60 25,-18-17,-45-24,62 39,-48-33,-3 10,53 25,-42-44,2 19,41 25,-17-25,-18 1,33 23,-19-16,-18-7,37 23,-19-25,-3 10,24 16,-12-17,-25 1,36 16,-15-26,-12 2,27 23,-11-15,-20-9,31 25,-44-42,44 41,-37-16,18-8,20 25,-20-8,-19-16,36 23,-31-25,10 10,24 16,-3 1,-20-16,21 14,-18-16,12 10,9 8,-13-9,-16-17,27 25,-20-17,12 9,3 9,-6-9,13 9,-9-9,-7 0,15 9,-12-9,0 0,13 9,-18-9,10 1,7 7,-3 1,-8-8,11 7,-16-8,4 1,12 7,-3 1,-13-9,17 9,-17-8,16 7,-3 1,-16-16,18 14,-11-7,5 1,7 7,-7 1,3 0,1 0,-13-8,16 7,-3-8,2 5,-9 8,-2-13,31 25,-14-14,39 7,-43-9</inkml:trace>
  <inkml:trace contextRef="#ctx0" brushRef="#br0" timeOffset="1390">22 0,'9'9,"-9"0,0 0,0-9,0 9,0 9,0-17,0 16,-13 28,13-44,-17 52,21-11,-4-39,9 32,8 10,-17-44,35 34,-13 19,-22-53,22 52,-1-9,-20-43,11 16,10 10,-21-26,29 34,4 0,-33-34,20 26,-3-9,-18-18,30 18,-13-1,-16-16,12 17,-9-3,-4-12,22 5,-13 1,-9-9,4 5,-4-19,5 6,-3 3,-4-8,2 4,0 9,-9-18,-1-8,7 16,-6-26,-4 10,13 25,-4-35,-1 3,5 30,-13-50,5 0,7 52,-7-44,-1 2,9 41,-4-34,4 10,0 25,8-16,-21-10,13 27,-4-9,12-9,-7 18,-6-18,1 10,4 7,-18 1,10 0,82 18,-42-10,-29-7,23 17,2-18,-26 0,29 18,2-1,-31-16,33 16,-7 9,-26-25,33 17,3 8,-37-25,43 17,-10 0,-33-18,21 18,-2 7,-19-23,26 7,6 8,-32-16,21 8,4-9,-26 0,13 0,9 0,-22 0,18 0,2 8,-18-7,19-1,-21 8,0-7,13 8,0-1,-13-7,9-1,7 8,-14-7,-2-1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11:18.450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5063 476,'13'0,"-12"0,-2 9,1-5,-9-8,-13 4,-52-18,70 18,-44-9,-8 9,55 0,-73-27,19 9,53 18,-24-9,-25-9,50 18,-60-9,5 0,55 9,-69-18,-11 9,79 9,-76-9,7-8,68 16,-71-26,-16 10,88 16,-81-8,0-8,79 17,-70 0,-7-9,79 9,-68-18,23 0,46 18,-68-9,8-9,61 18,-70-18,6 0,62 18,-80-9,9 18,71-9,-67-9,4 0,64 9,-82-9,23 0,59 9,-68-9,9 1,54 7,-55-8,-7 0,66 9,-50 9,-15-9,64 0,-53 9,0-9,51 0,-48-27,-11 10,63 16,-51-8,3 9,45 0,-39 0,-13 0,55 0,-30 0,-24 0,49 0,-50 0,0-8,51 7,-56 1,7 0,51 0,-62 0,10-8,53 7,-64 1,20 0,45 0,-30 0,-28 0,53 0,-25 0,-18 0,46 0,-41 0,2 0,36 0,-24 0,10 0,18 0,-37 0,-1-7,32 6,-36 1,8 0,24 0,-18 0,-10 0,36 0,-40 0,16 0,26 0,-50 17,2-8,47-9,-23 9,6 0,18-9,-33 0,22 7,9-5,-18 7,-2-9,22 0,-11 9,-11-2,17-5,-36 7,18 0,24-9,-17 9,-5-2,16-5,-33 7,27-2,9-5,-9 16,-5-3,14-12,-9 6,4 0,9-9,-17 18,4-10,13-7,-9 8,2-3,5-3,-6 6,-5-1,13-8,-14 9,8-4,-9 8,7-5,7-7,-8-1,1 9,7-9,-12 0,13 0,-13 9,7-4,-1-10,1 5,-1 0,-15 9,9-9,18 0,8 0,4 0,-17 0</inkml:trace>
  <inkml:trace contextRef="#ctx0" brushRef="#br0" timeOffset="1467">467 63,'9'9,"8"0,-17-9,9 9,4 0,-13-9,13 0,-5 9,-7-9,7 0,1 9,-9-9,5 9,3 0,-8-9,5 4,-1 10,-4-5,0-9,-13 18,13-18,-79 54,9-12,66-40,-70 34,9 6,60-39,-34 15,-7 8,44-25,-28 17,-21-1,49-16,-24 17,9-10,17-7,-9 8,-12-1,20-7,-7 7,3-3,1-1,0 1,12-10,10 5,-5 0,8 0,-21 0,35-9,10 1,-42 8,54-9,2 0,-57 9,81 0,0-9,-79 9,70-18,-15 18,-57 0,64 0,9-9,-72 9,63-9,-28 9,-37 0,64-9,-2 0,-60 9,36-9,-18 9,-20 0,42 0,-13 0,-29 0,25 0,-9 0,-17 0,13 0,0 0,-12 0,12 0,-7 0,1 0,1 0,-8 0,18 0,-9 0,4-9,19 1,-29 7,-3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11:37.497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2678 1981,'22'0,"-9"0,0 0,-13 0,17 0,9 0,-26 0,83 0,17 0,-98 0,44 0,25 0,-67 0,44 9,21-9,-69 0,88-9,3 9,-90 0,81 0,3-9,-83 9,85-9,33 0,-118 9,138 9,-15 0,-119-9,111 0,-10-8,-91 7,97-8,-8 0,-105 9,91-9,-15 9,-73 0,84 0,-25-8,-59 7,76 10,-8-9,-68 0,88 9,-15 8,-73-16,75-1,-6 9,-70-9,68 9,-38-1,-29-7,63 8,-30-9,-33 0,75 9,1 8,-75-16,44 8,7 8,-53-16,68 17,-18-2,-48-14,62 6,17-25,-79 17,74 0,-1 8,-71-7,77 7,-11 1,-70-9,59 0,3 9,-62-9,63 0,11 0,-74 0,68 9,4 0,-74-9,88 9,-18-9,-66 0,39 0,6 0,-45 0,44 0,20-8,-62 7,55 1,-2-8,-57 7,63 1,-2-8,-60 7,49-8,11 1,-61 7,64-34,-17 18,-46 16,49-8,-9 9,-42 0,47-9,-6 9,-41 0,52-9,-10 0,-43 9,44 0,4 0,-48 0,39 9,2-9,-38 0,45 0,27 0,-72 0,58 0,10 0,-68 0,58 0,0 0,-56 0,47 0,-8 8,-40-7,44-1,-18 8,-29-7,47-1,1 8,-46-7,54-1,-3 8,-52-7,64 8,-7-9,-57 0,50 0,13 8,-60-7,56-1,-16 8,-42-7,71-1,-45 0,-28 0,56 0,-10 0,-46 0,60 0,-23 0,-37 0,47 0,6 0,-51 0,36 0,11 0,-47 0,23 0,18-9,-40 9,31 0,-10 0,-24 0,29-9,20 0,-47 9,49-18,-23 9,-28 9,56-18,-37 1,-18 16,55-71,-32 72,-24 0,51-36,-18 10,-33 25,21-16,6 0,-26 16,24-8,9-18,-35 27,40-27,-4 10,-33 16,32-17,-7-7,-26 23,29-16,10 1,-39 16,29-17,-2 10,-28 7,39-8,-19 1,-21 7,35-16,-5 8,-29 9,38 0,-1-15,-28 12,21-6,6-8,-35 16,20-8,-1 0,-21 9,40-18,-11 9,-28 9,21-9,4 0,-26 9,44-18,2 1,-44 16,59-26,-40 19,-20 7,29-17,3 2,-31 14,24-6,-18-1,-7 9,12-18,-33 18,18 0,24-18,-18 9,-4 9,5-81,-1 36,-4 45,-4-18,-1 0,5 18,-8-26,-1 8,9 18,-13-18,0 0,13 18,-26-18,13 0,12 18,-16-18,-18 0,35 18,-30-18,0 1,29 16,-38-17,-4-8,42 25,-47-25,2-1,44 27,-63-18,19-26,44 43,-55-26,-6 10,61 16,-68-17,2-8,66 25,-54-35,-1 19,57 16,-52-25,-4 8,55 18,-64-18,-1 0,65 18,-59-9,0 0,59 9,-51-9,13 0,39 9,-35-9,1 9,33 0,-34-9,-3-17,37 25,-43 1,11-17,31 16,-50-17,-18 10,66 7,-53 28,20-44,35 16,-59 28,15-10,44-16,-37 8,-10-1,45-7,-52 8,-12 17,66-25,-55-1,-6 17,61-16,-59 8,-1 8,58-16,-66 8,7-1,61-7,-72 8,-7 8,79-16,-72 7,-2 1,73-9,-79 18,6 0,73-18,-67 0,-4 9,70-9,-88 0,34-8,55 7,-75 1,-2 0,77 0,-71 0,45 0,27 0,-50 0,-13 9,65-9,-35 0,-22 0,53 0,-53 0,7 0,48 0,-55 0,4 0,49 0,-52 0,0 0,51 0,-22 0,-21-8,44 7,-61 1,11-8,51 7,-80 1,13 0,66 0,-66-9,8 9,59 0,-71-9,7-16,64 24,-54 9,-27-8,81 0,-71 0,8 0,62 0,-66 0,-16 0,81 0,-61 0,-7-8,68 8,-78 0,-11 0,84 0,-73 0,0 0,78 0,-29 0,-41 0,71 0,-35 0,-24 0,60 0,-31 0,-16 0,47 0,-49 0,7 0,42 0,-45 0,7 0,38 0,-23 0,10 0,15 0,-34 0,-11 0,44 0,-29 8,7-8,22 0,-37 0,18 0,20 0,-42 0,-10 9,49-9,-44 0,-10 0,55 0,-45 0,4 0,40 0,-40 0,24 0,19 0,-39 0,-2 0,41 0,-21 0,-19 0,38 0,-23 0,-18 0,40 0,-22 0,14 0,11 0,-25 0,9 0,16 0,-38 0,19 0,18 0,-6 0,-17 0,23 0,-32 0,13 0,20 0,-38 9,-13 0,47-9,-43 0,3 0,42 0,-49 9,23-9,27 0,-42 0,-22 9,63-9,-50 9,-8-9,57 0,-57 0,-10 9,68-9,-49 0,-7 0,52 0,-23 0,-22 0,47 0,-47 0,1 0,49 0,-24 0,-14 0,37 0,-19 0,-31 0,49 0,-22 0,10 0,14 0,-37 0,10 0,28 0,-21 9,6-9,14 0,-24 9,6-9,18 0,-11 9,5 8,8-16,-22 17,5-9,16-9,-20 18,0-1,20-16,-17 8,-2 32,19-37,-21 49,-4-9,26-43,-27 35,6 7,21-41,-13 25,-5 0,18-27,-13 35,5 9,7-43,-7 35,3-11,5-23,0 34,0 6,0-39,5 32,7 0,-11-34,12 44,7 6,-18-48,19 42,9-2,-29-41,29 42,0-1,-29-41,25 34,3-1,-27-34,15 35,0-11,-17-23,18 16,-1-1,-17-17,18 18,-10 0,-7-18,12 9,12 0,-24-9,21 18,3-1,-24-16,51 8,-52-9</inkml:trace>
  <inkml:trace contextRef="#ctx0" brushRef="#br0" timeOffset="1560">1 0,'17'0,"-13"0,-4 0,22 0,-22 0,9 0,4 0,-13 0,61 0,-9 9,-52-9,70 18,9 0,-78-18,89 18,-3 9,-87-27,96 18,-10 8,-84-25,93 26,4-2,-93-24,86 17,11 8,-97-25,81 26,-6 8,-79-34,72 35,7-1,-79-34,76 26,-13 14,-60-38,69 15,-20 16,-51-32,75 34,-23-10,-53-25,55 44,14-11,-68-32,36 15,25 19,-63-36,52 27,22 7,-72-32,45 16,11 8,-57-25,46 26,-4-2,-40-23,40 25,0-2,-40-24,22 17,-1-1,-24-16,21 17,-1 0,-20-18,25 18,4 0,-30-18,26 18,0-1,-25-16,16 17,4-9,-20-9,8 18,7 8,-15-25,12 25,-4-8,-9-18,9-9,-1 18,-8-9,9 9,-5 0,-4-9,5 18,-1 8,-4-25,4 17,-4-1,0-16,9 8,-5-5,-12 10,4-6,3-7,1 8,9-9,-9 0,9 9,-1-1,-7-7,3 3,-35-35,31 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11:40.364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581 0,'8'9,"1"9,0-9,-9-9,13 9,0 8,-13-16,65 35,-21 17,-44-52,35 52,8-9,-42-43,38 44,-9-2,-30-41,35 33,-5 18,-29-52,21 53,-10-11,-11-41,20 61,9-2,-29-60,16 17,-21 27,4-45,17 45,12-37,-27-7,-6 17,8 17,-4-34,4 16,21-8,-23-9,-20 0,9 0,9 9,0 0,0-4,-13-1,1-4,11 0,-25-9,-3 9,27 0,-28-9,-11-7,38 14,-40-15,-10 17,49 0,-57-27,1 0,59 27,-64-18,-2-8,64 25,-54-26,-4 10,57 16,-62-8,16 1,48 7,-55 1,3-8,52 7,-55 1,9 9,44-9,-49-9,20 9,31 0,-32 0,34-16,0 14,-9 2,13-43,-4 42,0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0:11.004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319 1,'5'9,"-1"-1,-4-7,9 8,-1-1,1 1,-9-8,5 7,21 46,-26-52,8 23,-3-7,-5-18,9 18,-5 0,-4-17,0 25,0-8,0-18,0 36,0 8,0-43,-4 52,-1 10,5-63,-9 63,14-37,-5-26,-9 54,9-27,0-27,-9 54,5-27,4-27,-4 9,4 27,0-36,0 27,0-10,0-17,0 18,0-9,0-9,0 27,0-27,-5 9,1 9,4-18,0 9,0-4,-4 8,-5 5,9-18,-9 18,5-9,4-9,0 18,-5-9,5-9,-13 18,18-1,-5-16,-9 16,5-8,4-9,0 9,0-4,0 8,0-4,0-9,0 9,0-4,0 8,0-4,0-9,-9 9,-4-9,12 0,-7 9,8 0,0-9,-4-9,4 9,-5 9,3-5,0 1,0-1,8-17,-19 22,13-9,-13 18,17-18,-3 0,-15 18,14-18,0 0</inkml:trace>
  <inkml:trace contextRef="#ctx0" brushRef="#br0" timeOffset="1539">18 754,'0'8,"0"-3,5 8,-5-4,0-9,4 9,-4 9,0-18,-17 27,8 18,9-45,4 45,-8-9,4-36,9 18,-5 17,-4-34,4 25,-16 18,11-43,10 44,4-9,-13-36,18 18,-10-1,-8-16,-4 25,21 19,-16-44,3 16,-22 37,18-54,-4 18,4 44,0-61,0 17,0-9,0-9,0 9,-4 17,4-26,0 9,0-4,8-1,1-22,0 9,-9 9,13-17,13-19,-26 36,17-36,23-18,-40 54,43-54,1 9,-43 45,50-53,-7-1,-44 54,48-54,4 10,-52 43,39-35,-8 1,-31 34,30-34,1 8,-30 26,33-34,1-1,-35 36,21-27,-3 0,-18 27,22-18,-9 1,-13 17,17-18,1 0,-18 18,-13-18,0-9,13 27,0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0:14.798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258 54,'-13'0,"4"9,-4 0,13-9,-70 18,31 9,39-27,-48 27,26 0,21-26,-11 33,-1-16,13-17,-8 16,8 19,0-35,4 52,-8 1,4-54,-9 53,22 1,-13-53,0 43,9 19,-9-63,4 62,13-17,-16-44,7 70,10 1,-18-71,13 60,-5 1,-8-61,9 62,13-1,-22-61,13 43,9-8,-22-36,35 45,3-27,-37-18,12 18,0 0,-13-18,13 9,4 0,-16-9,12 9,9-9,-22 0,30 0,-4 9,-26-9,35-9,-4 0,-31 9,34-18,-7-18,-27 36,21-36,10 1,-31 34,35-35,-9-8,-25 43,29-52,4-10,-33 62,29-61,-4 9,-26 53,22-72,0 9,-22 63,22-63,-14 1,-8 62,-4-63,8-9,-4 71,-17-69,4-1,13 70,-35-71,0 10,35 61,-39-52,-1 8,40 45,-30-36,0 9,29 27,-33-18,-6 9,40 9,-30 0,-13 9,42-9,-42 9,-1 0,44-9,-35 18,-35 0,68-18,-65 9,67-9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0:31.90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18 834,'14'9,"-10"0,-4 0,0-9,-4 18,-14 27,18-44,-4 33,-5 20,9-54,17 45,1 0,-18-45,35 45,-22-9,-13-36,22 44,8 10,-29-53,20 34,14 19,-35-54,22 36,7-2,-28-33,12 17,-9-9,-3-9,3 9,9 0,-13-9,17 0,-12-8,-5 7,22-26,26-17,-48 43,26-61,17-19,-42 81,46-80,14-10,-60 88,42-95,9 8,-52 89,48-90,9 9,-56 81,42-89,0 8,-42 79,37-68,6-1,-43 69,37-59,1 7,-38 54,38-45,-4 1,-35 43,39-34,-1 0,-37 34,34-26,4 9,-38 18,37-36,10 9,-48 27,40-36,-40 36</inkml:trace>
  <inkml:trace contextRef="#ctx0" brushRef="#br0" timeOffset="1312">1013 1730,'8'9,"-8"-9,0 9,5 0,-5-9,0 18,0 0,0-18,-13 54,17 8,-4-61,17 52,10 1,-27-53,26 61,0-8,-26-54,17 53,9 1,-25-53,29 52,4-18,-33-34,12 26,-4 8,-9-35,13 18,-9 27,-4-45,9 18,-5-9,9 0,-4-9,-9 0,9 9,-1-18,-8 9,13-9,5 0,-18 9,26-27,5-9,-31 36,26-44,0-1,-26 45,30-45,1-9,-31 54,30-63,9-16,-38 78,25-71,9 0,-35 72,35-62,-1 0,-33 61,33-62,10 1,-44 61,39-61,1-1,-40 62,43-52,-8 8,-35 45,31-35,-1 8,-30 27,22-18,4 0,-26 17,26-7,-21-1,-5 9,0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0:36.45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572 1,'9'9,"-6"-6,7-6,-6 12,-4-9,9 0,-5 0,9 0,-4 9,-9-9,9 0,4 0,-13 0,13 8,26-8,-39 0,70 0,-31 9,-38-8,51-11,-9 37,-42-26,46 25,-4-8,-42-18,47 18,-1 9,-46-27,20 18,35 26,-55-43,34 17,8 17,-42-34,38 25,-26 1,-13-27,9 18,4 0,-13-17,13 7,-13 10,0-18,13 27,-9-9,-4-18,5 18,8 0,-13-18,8 27,-3-1,-5-25,0 25,0 1,0-26,-9 25,-4 1,13-27,-13 27,-18 0,31-27,-17 27,-1 0,18-27,-17 17,0 10,17-27,-31 27,14-9,16-17,-16 7,-5 19,22-26,-35 25,5 10,30-36,-26 18,0 9,25-27,-25 18,13-10,13-7,-30 25,8-17,22-9,-22 18,-8-9,29-9,-24 9,-1 9,25-18,-25 9,-4 9,29-18,-20 9,0 0,20-9,-21 9,-4 0,26-9,-22 0,9 9,13-9,-13 0,4 0,9 0,-21 9,21-9,-13 0,0 0,12 0,-3 9,0 0,4-9,-5 18,5-18</inkml:trace>
  <inkml:trace contextRef="#ctx0" brushRef="#br0" timeOffset="1324">110 565,'9'9,"-5"0,-4-9,4 9,-4 0,0-9,0 18,0 0,0-17,-52 114,8-34,43-79,-24 59,21-25,4-35,0 52,0-18,0-34,22 43,13 28,-35-72,30 54,1 17,-31-69,34 41,5-7,-38-36,34 45,-5 18,-29-62,37 42,2-7,-40-36,21 18,32 0,-53-18,43 18,10-18,-53 0,34 9,6-9,-40 0,39 0,9 0,-47 0,42 0,4 0,-46 0,38 0,-4-18,-35 18,30-18,1-9,-31 27,39-36,-13 1,-26 35,13-36,8 1,-20 34,21-44,-18 0,-4 45,4-54,1 1,-5 53,9-63,-14 19,5 43,-9-62,14 1,-5 60,-9-50,-8 8,17 43,-9-35,-17 18,25 18,-29-27,1 1,28 25,-25-16,-5 8,31 9,-30-9,-1 0,31 9,-30 0,-1 9,31-9,-26 0,0 9,25-9,-20 9,3 0,18-9,-13 8,-4 10,17-17,-13 7,-5-26,18 18,0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19:31.016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35 1,'0'9,"13"-9,-13 0,13 9,0 0,-13-9,9 0,4 9,-13-9,13 9,0 8,-13-16,92 88,-36-8,-55-80,55 61,14 9,-70-70,65 43,-1 18,-62-61,54 35,1 26,-57-61,57 34,12 28,-69-63,53 45,-6 7,-46-50,51 16,-39 0,-13-18,9 8,8 10,-17-18,9 9,-9 0,0-9,9 9,-5-4,-4 8,0-4,0-9,-9 18,5-9,0-9,4 0,-22 9,1 0,20-9,-38 18,-3-9,40-9,-63 18,-5 0,70-18,-61 27,9-1,52-25,-66 16,5 10,61-27,-48 18,1 0,46-18,-29 18,0-1,29-16,-25 17,-4 9,29-27,-29 18,-8 17,37-34,-34 17,0 8,35-26,-30 27,8-27,22 0,-35 18,31 0,4-18,-18 81,18-81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0:47.612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49 323,'4'9,"-2"-4,-8 8,6-4,-5 0,5-9,-21 45,3-18,18-27,-4 45,8-9,-4-35,4 24,10 11,-14-35,13 43,4 44,-17-86,17 69,5-35,-22-35,18 70,16-10,-33-59,73 43,-15-11,-57-33,41 44,16-2,-57-41,59 16,-14-1,-46-16,39 8,1-1,-39-7,51 17,-10-18,-43 0,39 9,5 0,-44-9,57 0,-5-18,-52 18,44 0,3-9,-46 9,38-18,-4 0,-35 18,22-18,12 0,-34 18,22-27,4-9,-25 36,25-44,-9-1,-17 45,22-54,-5-9,-17 63,9-63,0 10,-9 53,8-45,-3-9,-5 54,4-45,-4-9,0 54,-4-53,-1 8,5 44,-4-52,-9-1,13 54,-18-44,-3-1,21 45,-26-27,4 0,22 27,-31-36,1 10,30 25,-35-26,-4 9,38 18,-38-26,0 8,39 17,-44-16,-8 8,51 9,-41-9,-14 9,55 0,-56 9,5 0,51-9,-55 9,5-1,50-7,-56 8,15 17,41-26,-39 27,-3-9,43-18,-35 27,1 8,33-34,-25 35,-31 8,57-43,-48 61,18 1,30-63,-40 54,40-54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1:35.389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1443 5446,'5'0,"8"0,-11 0,9 0,-5 0,1-9,-2 0,-5 0,0 9,-5-18,5 17,-4-16,-75-92,76 106,-69-84,-15 6,84 79,-82-86,19 16,64 70,-57-50,-3 7,62 44,-35-16,-43-1,77 18,-34-9,-18 0,53 9,-48 9,4 0,44-9,-48 27,9-9,38-18,-51 27,-5 0,56-27,-64 27,-9 9,74-36,-62 45,10-9,50-35,-58 61,3-26,55-35,-18 61,-2-8,22-53,-30 62,12 0,18-62,0 61,-4 1,4-62,-5 61,23 10,-18-70,13 50,4 11,-16-62,16 43,9 1,-26-44,35 35,1-9,-36-27,48 27,-9 0,-39-27,62 27,-18-9,-43-18,46 9,9 9,-55-18,51 9,-4 9,-47-18,51 9,-4 0,-47-9,47 0,-9-9,-39 9,44-9,26-18,-67 26,69-34,7 8,-77 26,70-25,7-10,-79 36,79-27,-13 0,-64 26,62-16,-11 8,-52 8,46-17,-12 18,-35 0,22-9,0 0,-22 9,22-18,-9 0,-13 18,31-18,-10-9,-20 27,7-27,1-9,-9 36,13-36,13 9,-26 27,9-36,-4 18,-5 18,-9-27,0-9,9 36,-17-27,-10 0,26 26,2 2</inkml:trace>
  <inkml:trace contextRef="#ctx0" brushRef="#br0" timeOffset="1537">2307 5401,'14'-9,"3"0,-16 8,20-7,10-1,-29 8,31-7,6-1,-38 8,178-71,-52 27,-123 44,102-25,-23-10,-81 36,80-45,5 9,-84 35,104-43,3-37,-108 79,127-77,-2-20,-122 95,122-119,5-3,-131 124,116-131,15 7,-130 124,145-132,28-10,-168 139,179-161,-2-32,-182 196,159-168,18-1,-178 171,192-153,2 10,-193 141,208-151,-6 2,-201 149,159-151,-12-6,-147 155,186-158,-14 18,-174 144,183-127,8 2,-191 124,187-125,-36 1,-150 124,173-143,-12-19,-163 163,162-126,-22 18,-139 107,134-88,-16 8,-117 79,97-69,-5-35,-92 104,77-70,26-18,-105 90,79-63,-13 18,-65 44,64-79,-21 7,-44 72,30-34,-8-10,-22 45,18-45,-1 18,-16 27,7-18,-4 36,-3-18,7-36,-12 18,4 18,-18-18,5 18,13 0,-9 9,-8 27,17-35,-40 25,40-26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1:45.673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132 370,'18'-9,"-10"9,-8 0,0 9,0-9,-4 9,0 0,4-9,-27 54,-12 0,37-51,-18 30,-6 4,25-37,-12 63,22-27,-8-35,-11 43,-12-26,22-18,9 45,-4-18,-5-27,22 36,-27-9,5-27,18 27,4-9,-22-18,52 18,-21-9,-31-9,53 0,8 0,-61 0,44-9,-9 0,-34 9,46-18,-7-9,-39 26,33-25,1-1,-34 26,29-34,5-1,-35 35,30-52,1 8,-30 43,11-41,1-21,-12 64,3-54,5 9,-9 44,4-43,-8-1,4 44,4-43,-22 8,18 35,0-43,-22 26,22 18,-21-27,-10 0,31 27,-40-27,1 9,38 17,-38-25,-9 8,48 17,-31-16,-26-1,56 17,-63-25,64 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9:51:48.71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7231,'4'0,"-2"0,18 0,-7 0,-12 0,16-9,9 0,-24 8,110-43,-11 17,-97 26,84-43,13 26,-100 18,125-36,1 0,-125 35,110-25,33-19,-142 44,139-61,29-1,-165 60,146-58,-1-1,-149 61,156-62,28-8,-183 70,194-80,-15-26,-180 106,187-80,-9-10,-179 91,169-90,-34-18,-136 108,158-99,-5 9,-151 89,154-79,-16-2,-139 82,139-81,-4-18,-135 98,99-70,-8-1,-92 72,109-81,19-7,-124 86,132-98,7 2,-141 97,129-98,9-9,-139 108,117-99,-1-8,-115 105,125-88,-17-5,-106 91,105-95,-4 10,-104 88,108-80,-3-9,-105 89,112-80,-6 2,-105 77,108-79,-9-9,-100 89,86-79,8-1,-94 81,82-91,16 3,-97 86,99-97,-14 1,-86 97,82-89,9 0,-91 89,82-80,-7 3,-73 75,76-87,-10 11,-68 77,65-79,-10 9,-55 72,60-63,-6-7,-53 68,59-71,-22 2,-38 70,43-71,8-8,-52 79,49-62,-15 1,-33 61,34-62,-4-9,-31 70,26-69,0 17,-26 54,26-63,-8 0,-18 62,18-70,-1 17,-17 54,18-63,8-18,-26 81,22-73,-5-8,-16 80,16-70,5-1,-22 72,26-54,-4-9,-21 61,7-41,9-20,-16 63,3-54,9-1,-13 55,9-45,8 0,-16 45,12-45,-5 9,-8 36,5-27,8 0,-13 27,13-27,-9 9,-4 18,5-9,-1 0,-4 9,0-9,0 4,13 1,-4 4,-9 0,9 0,-9 0,4 0,5 0,26 9,-34-9,42 0,110 9,-152-9,-2 0</inkml:trace>
  <inkml:trace contextRef="#ctx0" brushRef="#br0" timeOffset="1159">7953 812,'17'0,"-17"0,9-9,4 0,-13 9,13-18,1 0,-14 18,48-117,-9 17,-38 98,38-86,0 25,-38 62,20-52,19-19,-40 72,39-45,1 0,-40 45,39-45,-4 0,-34 44,29-35,-17 19,-13 16,18-17,-6 10,-11 7,7 1,-3 9,-5-9,17 18,-17-18,14 18,-6 18,-8-35,13 35,-4 8,-9-43,9 53,0 18,-9-72,4 72,-8 9,4-80,0 70,9 10,-9-80,0 71,4-1,-4-70,-4 62,12-1,-8-61,5 53,12-9,-17-45,18 36,-1 0,-17-36,18 27,-1-9,-17-18,14 18,12 18,-26-35,9 25,-9-26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19:55.685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0 0,'5'18,"-5"-16,4 14,0-16,-4 0,9 9,-5 9,-4-18,5 9,16 44,-20-52,-1 17,8 18,-8-36,13 44,5 10,-18-54,35 36,3-18,-37-18,34 27,-14 17,-20-43,20 34,20-2,-38-30,-3 33,42-19,-40-16,11 17,0 0,-13-18,9 18,-1-9,-8-9,-8 9,21-18,-9 9,-4 0,4-9,-12 0,8 9,-5-9,5-8,0 16,5-35,7 10,-11 25,3-35,5 1,-9 35,13-36,4 9,-17 27,22-36,-13-8,-9 43,0-35,21 19,-20 16,12-26,-1 10,-11 17,3-27,17 18,-20 9,12-9,4-17,-16 25,16-26,0 9,-17 18,18-9,3-8,-20 16,3-17,-4 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20:22.280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0 3030,'13'0,"-8"-9,-1 0,-4 9,4-9,5 0,-9 9,-4-99,25 28,-21 71,22-90,0 0,-22 89,35-105,0 7,-35 98,39-105,-17-2,-22 106,39-95,-17 18,-22 78,35-71,-18 0,-17 72,35-71,3-8,-37 77,43-79,-14 11,-30 69,27-80,-11 12,-15 66,12-50,4 10,-16 41,12-43,-1 19,-11 25,8-17,3 9,-11 9,20-27,-3 10,-18 16,13-17,9-8,-22 25,26-43,8-8,-33 50,55-61,-22 37,-33 25,43-35,-6 10,-37 26,25-27,5 0,-31 27,30-36,9 0,-38 36,42-45,12 2,-53 41,46-51,9 17,-57 35,65-43,-10 0,-53 43,59-44,-4 12,-53 31,57-43,2 10,-61 34,64-35,-4 19,-59 16,67-26,-7 1,-61 25,59-26,-2 1,-57 26,64-18,-12 0,-52 18,55-27,1 10,-55 16,58-17,-1 9,-59 9,47-9,8 0,-55 9,60-18,-6 10,-54 7,52-8,-3 1,-48 7,46-8,-6 9,-40 0,46-9,4 18,-52-9,52 9,14-9,-66 0,56 9,-8 0,-47-9,55 9,-17 0,-39-9,40 0,-6 9,-34-9,27 0,7 9,-34-9,35 9,-9-9,-26 0,31 9,-9 9,-22-18,26 18,-4 0,-22-18,22 9,-6 8,-15-16,16 8,1 9,-18-18,13 8,4 1,-16-8,11 7,-12 1,0-9,18 9,-14-9,-4 0,18 0,-10 9,-7-9,7 9,1-9,4 9,-4-9,-9 0,13 9,-13-9,0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20:26.903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0 1,'13'0,"-6"0,-23 0,16 9,5 8,-1-8,-4-9,5 9,8 45,-13-53,13 52,4 1,-17-54,13 54,5 8,-18-60,30 41,18 2,-47-44,24 34,5 18,-29-52,34 43,7-26,-41-18,34 45,9-9,-44-36,56 27,-25 8,-31-34,35 34,8-8,-42-26,20 43,18-26,-38-18,33 18,6 18,-40-36,13 9,4-9,-17 0,13 36,26-27,-39-9,40 18,-14-9,-26-9,52 26,-8-8,-44-17,26 16,25 1,-50-18,25 27,22 9,-48-36,48 27,-18-10,-29-16,25 8,17 0,-42-9,25 18,4-18,-29 0,20 0,5 0,-26 0,22 0,4 0,-26 0,26 0,9 9,-34-9,33 0,-4 0,-29 0,42 9,-12-9,-31 0,43 0,-8 0,-34 0,29 0,5 0,-34 0,24 0,1-9,-26 9,31-9,-5 0,-26 9,26 0,-1 0,-24 0,25 0,4 0,-29 0,16 0,5 0,-22 0,30 0,-12 0,-18 0,22 0,8 0,-29 0,20 0,9 8,-29-7,20 8,5-9,-25 0,20 0,1 0,-22 0,22 0,-5 0,-17 0,18 0,8 0,-26 0,17 9,1-9,-18 0,17 0,13 0,-29 0,25 0,0 8,-26-7,22-1,-1 0,-20 0,29 0,-4 0,-26 0,27 0,-6 0,-21 0,22 0,-1 0,-20 0,21 0,-5 0,-17 0,18 0,-1 0,-17 0,18 0,-1 0,-17 0,31-18,-10 9,-20 8,29-16,-8 8,-22 9,21-9,1 0,-22 9,18-9,3-18,-20 26,20-16,5-1,-26 18,18-27,-1 0,-16 26,16-34,13 9,-29 25,20-25,-3-1,-18 27,21-18,1-9,-22 27,18-18,3 9,-21 9,22-9,-13-9,-9 18,17 9,0-9,-16 0,16-18,-4 9,-12 9,3-9,4 0,-8 9,9 0,0 0,-9 0,13 0,0 0,0 0,-22 0,18 0,-5 0,5 0,0 0,-9 0,9 9,-1 9,-8-18,18 18,-10-9,-16-18</inkml:trace>
  <inkml:trace contextRef="#ctx0" brushRef="#br0" timeOffset="1832">3222 538,'5'0,"-3"0,9 0,2 0,4 0,-8 0,-9 0,13 0,56 0,-68 0,60-18,-22 27,-38-8,63 16,2 1,-65-17,24 7,32 1,-57-9,35 0,10 0,-42 0,-12 9,30 9,-20-18,16 0,0 0,-16 0,7 9,-8 9,0-18,13-9,-5 9,-7 0,12 0,-13 0,0 9,4 0,-4-9,-4 9,4-9,-17 26,17-25,-31 26,-12-1,43-25,-53 34,8 25,42-57,-66 33,5-10,62-25,-50 44,13-1,39-44,-40 36,6-9,33-27,-29 18,21 17,9-34,-30 17,12 18,18-36,-17 36,8-2,9-33,-17 35,0-1,16-34,-12 35,5-11,7-23,-7-11,-1 45,9-36,-4 36,-1 17,5-53,0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20:36.886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0 4195,'9'-9,"-9"0,0 8,4-7,5 8,-9 0,9 0,4 0,-13 0,21 0,-20 0,12 0,40 0,-50 0,45 18,-2-1,-44-16,37-10,5 18,-43-9,37 9,31-1,-64-7,74 8,-7 8,-70-16,76 17,0-2,-73-14,91 7,-6-9,-84 0,86-18,-9 18,-83 0,87 18,-28-10,-57-7,81-10,7 17,-89-7,86 8,9-18,-95 9,94 0,1 8,-91-7,91-1,-19-8,-59 7,87-17,-27 10,-60 7,69-17,-14 9,-72 9,87-9,-25-6,-48 12,77-15,-8 4,-64 10,76-23,-10 13,-63 10,99-23,-52 13,-53 10,58-5,-13 2,-46 6,67-17,-34 10,-37 7,58-17,-12 4,-42 10,71-14,-27 3,-46 12,60-15,-13-4,-48 17,66-22,-18-1,-44 20,57-19,-18-1,-42 21,56-29,-20 8,-35 20,51-28,-21 1,-33 25,57-35,3 17,-52 21,67-38,-25 10,-45 25,52-26,-16 0,-40 27,52-36,-13 10,-39 26,57-45,-15 11,-40 32,55-43,-18-3,-39 43,57-58,-22 22,-35 37,52-50,-15 12,-39 40,46-61,10 14,-51 44,54-48,-15 5,-41 42,52-48,-18 14,-35 35,35-48,-13 4,-26 44,43-58,-15 23,-26 36,28-68,-8 31,-23 37,23-59,1 14,-25 45,24-59,0 15,-23 42,27-56,-15 22,-14 35,29-58,-7 22,-21 37,19-58,-5 20,-16 39,21-51,2 5,-21 45,19-59,-9 22,-12 37,12-59,0 23,-12 36,4-50,1 7,-7 40,10-55,1 14,-11 42,15-57,-11 22,-5 37,15-49,-14 27,-2 25,8-35,-5 9,-3 27,7-18,-4 6,-3 15,3-20,-4 4,0 17,-9-13,13 3,-3 12,3-15,-7 11,2 5,-12-7,13 2,0 5,0-2,-5-10,14 23,-13 9,4-11,0-5,0 7,0 5,0-10,-9 23,9-27</inkml:trace>
  <inkml:trace contextRef="#ctx0" brushRef="#br0" timeOffset="1203">6545 529,'0'-9,"0"9,-5 9,-3 0,8-9,-9 9,-55 35,63-43,-47 44,26 43,22-87,-13 44,0 23,13-64,-18 59,10-11,7-50,-25 24,30 5,-3-26,-10 40,9-27,0-18,0 9,-4 0,4-9,0 9,0-5,-5 10,5-23,4-8,-3 16,7-17,8-7,-14 23,24-34,7-7,-31 41,41-60,15-22,-55 78,58-93,-20 24,-38 70,45-67,-10 11,-37 59,43-69,-2-16,-41 84,39-69,-11 4,-28 65,47-60,-23 29,-24 32,26-43,-15 19,-11 25,20-26,-16 19,-5 8,-4 8,3-8,-3 9,-8 8,11-16,-8 8,-3 26,11-34,36 53,-27 5,-7-55,8 58,-14-1,5-59,-9 70,-8-1,17-70,-4 61,-9 16,13-75,0 60,-9 7,9-69,-9 71,0-1,9-70,0 62,9 5,-9-65,4 60,-4-9,0-54,-4 45,4-10,0-35,0 36,-4-9,4-27,4 18,9 0,-13-18,-4 9,0 26,3-34,-3 44,4-45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20:57.783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288 261,'9'9,"-5"0,-2-5,0 10,-2-6,0-8,0 18,0-18,-4 9,0 9,4-18,-40 54,-12 45,50-96,-31 83,-18-6,50-79,-43 71,19 32,24-101,-21 69,6 31,15-99,-8 77,18-2,-9-77,0 70,4-10,-4-62,5 54,3 24,-8-75,22 50,-5 25,-16-75,20 78,-12-14,-9-63,9 68,-1-13,-7-55,7 68,-3-29,-5-42,17 71,-13-19,-4-52,27 62,-2-11,-24-51,12 26,12 8,-24-34,30 26,3-9,-34-18,31 18,3-9,-33-9,47 9,4 0,-52-9,44 9,-1-9,-43 0,44 0,-2 0,-41 0,39 0,-16-9,-22 9,33-18,7-8,-41 25,39-35,-6-8,-34 43,40-35,6-16,-44 51,41-53,-4-8,-38 61,33-62,-3 10,-31 52,26-52,0 18,-26 34,26-53,4 3,-29 48,21-59,7 2,-28 57,25-60,-4 2,-22 60,18-71,10 5,-26 62,29-58,-1-8,-30 71,26-63,9-8,-35 70,26-79,12 28,-36 50,37-70,-13 10,-26 61,22-61,-18 3,-4 55,9-59,-13-25,4 87,-22-80,-8 1,29 79,-47-79,-2 11,48 66,-46-60,6 28,40 34,-37-35,-8 10,46 26,-42-27,-1 18,44 9,-44-9,-1 0,42 9,-40-9,-14 9,57 0,-61 0,6 8,53-7,-46 8,6 17,41-25,-43 34,27-8,17-27,-9 36,-8-9,17-27,0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21:02.035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968 3196,'13'9,"-4"0,-9-9,9 9,-5-4,14-1,-14-4,-4 0,13 0,-13 0,6 0,-12-18,2 9,4 9,-18-9,18 9,-74-27,-9 0,80 26,-68-7,-12 8,83 0,-65 9,-21 18,85-27,-69 18,8 8,59-25,-45 26,-3 8,49-34,-19 17,-10 18,31-36,-30 26,8-8,22-17,-35 34,5 0,29-34,-29 35,1-2,27-32,-24 52,5-19,20-35,-21 36,18-18,4-18,-9 36,9 8,0-43,0 44,17 7,-16-51,8 44,31 6,-37-48,36 51,-2-4,-34-46,40 49,5 0,-48-52,57 62,4-21,-57-39,57 42,-3-12,-55-31,54 25,2-9,-57-18,46 27,12-18,-59-9,47 18,-1-9,-46-9,51 0,-14 0,-36 0,37 0,-5-9,-33 9,29-9,4-8,-33 16,25-17,9-17,-35 34,31-35,-2 2,-28 33,25-35,0-8,-25 43,25-53,-18 1,-8 52,14-52,-6-9,-8 61,5-80,-5 2,0 78,-9-89,-8 10,16 79,-16-70,-4 18,20 52,-21-53,-2 11,22 41,-20-34,-2 3,22 30,-20-23,-8-1,30 27,-26-18,0 0,26 18,-40-18,-16-36,56 54,0 0</inkml:trace>
  <inkml:trace contextRef="#ctx0" brushRef="#br0" timeOffset="1929">4356 4182,'9'0,"0"0,-5 0,-13-9,-58-95,65 101,-38-69,15-5,24 73,-3-68,-39-16,42 87,-25-89,-17 1,42 89,-60-90,-4-27,64 117,-63-125,-14 1,77 122,-56-132,-10-13,65 142,-51-139,5 28,44 107,-57-126,5 12,55 121,-64-124,5 21,59 103,-69-106,6-14,63 119,-69-105,-11 12,79 94,-59-97,1 19,59 79,-64-52,19-7,44 57,-72-51,23 19,49 34,-37-35,-8 2,46 33,-43-35,-2 1,44 34,-46-44,6 10,41 34,-47-44,3 12,42 31,-49-34,10 1,40 34,-42-44,0 12,40 30,-52-42,3 4,49 38,-53-60,7 20,48 41,-50-52,-3 11,53 41,-46-42,19 9,28 34,-30-26,6 1,24 25,-21-26,5 10,17 16,-18-17,2 18,15 0,-8-9,5 5,-5 8,5-12,4 7,-3-3,6 17,-12 23,5-1,4-34,8 53,-12 8,4-61,0 61,0 6,0-64,-9 59,1-1,7-62,-3 63,-9-1,13-61,-17 53,4-2,12-51,-16 44,9-11,7-32,1 25,-8 9,7-36,2 18,-1-9,4 0,-4-1,0-7,8-10,-7 9,3-18,5-17,-9 34,13-53,-1-12,-11 60,16-74,0-17,-16 95,21-96,-2 12,-19 82,30-104,-2 22,-28 83,30-87,-18 10,-13 80,17-45,-4-7,-12 50,3-43,0 19,-4 25,0-17,5 1,-5 16,0-8,4 1,-4 7,2-3,0 17,38 5,10 17,-48-34,68 35,-2 8,-67-43,69 35,-14 7,-55-41,69 51,-11-9,-57-43,59 44,-18-1,-43-43,48 44,-11-12,-34-31,45 34,-10 8,-37-43,42 35,-10-11,-31-23,24 7,-13 8,-13-16,18 8,-14 8,-4-16,0 8,0-9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8:21:05.223"/>
    </inkml:context>
    <inkml:brush xml:id="br0">
      <inkml:brushProperty name="width" value="0.025" units="cm"/>
      <inkml:brushProperty name="height" value="0.025" units="cm"/>
      <inkml:brushProperty name="color" value="#ED1C24"/>
    </inkml:brush>
  </inkml:definitions>
  <inkml:trace contextRef="#ctx0" brushRef="#br0">2615 324,'4'9,"0"-1,-3-7,1 3,-18-8,-84-5,15 26,83-17,-42 18,-28 0,70-18,-67 0,-10 9,75-9,-75 18,-15-9,88-9,-103 18,8-9,97-9,-113-9,14 9,97 0,-108-9,5 18,105-9,-97 9,8 8,86-16,-80-10,-2 18,86-9,-62 9,2-9,61 0,-55-9,1 9,55 0,-60-18,7 18,52 0,-55-18,-6 9,60 9,-31 0,-21-8,53 7,-24 1,-41 0,64 0,-49-9,23 9,27 0,-20 0,-12 0,33 0,-20 0,3 8,14-7,-9-1,6 0,-4 0,3 0,8 0,-4 0,12 0,18 0,-26 0</inkml:trace>
  <inkml:trace contextRef="#ctx0" brushRef="#br0" timeOffset="1119">827 1,'5'0,"-3"0,-4 9,-3-9,-4 9,9-9,-91 9,52 0,38-9,-72 0,-10 9,82-9,-68 9,4 27,63-36,-66 26,11 10,57-36,-83 18,34 16,46-32,-45 34,5-27,42-9,-20 27,8-10,12-16,-3 17,2-9,4 0,-2-1,4-7,5 7,-9-8,13 9,4 0,-16-9,25 9,8 9,-33-18,34 27,28-1,-61-25,59 35,3-1,-63-34,69 35,-15-10,-53-25,68 43,-18-17,-52-27,57 27,-7 16,-48-41,50 43,-5-2,-46-41,43 33,-1 1,-43-36,44 45,-13-18,-31-27,26 27,0-9,-26-18,30 18,1 9,-31-27,13 9,0-1,-13-8,13 0,-5 0,-7 0,-5 0,12 60,-8-57,-8 24,8-27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 /><Relationship Id="rId13" Type="http://schemas.openxmlformats.org/officeDocument/2006/relationships/image" Target="../media/image16.png" /><Relationship Id="rId18" Type="http://schemas.openxmlformats.org/officeDocument/2006/relationships/customXml" Target="../ink/ink8.xml" /><Relationship Id="rId3" Type="http://schemas.openxmlformats.org/officeDocument/2006/relationships/image" Target="../media/image11.jpeg" /><Relationship Id="rId21" Type="http://schemas.openxmlformats.org/officeDocument/2006/relationships/image" Target="../media/image20.png" /><Relationship Id="rId7" Type="http://schemas.openxmlformats.org/officeDocument/2006/relationships/image" Target="../media/image13.png" /><Relationship Id="rId12" Type="http://schemas.openxmlformats.org/officeDocument/2006/relationships/customXml" Target="../ink/ink5.xml" /><Relationship Id="rId17" Type="http://schemas.openxmlformats.org/officeDocument/2006/relationships/image" Target="../media/image18.png" /><Relationship Id="rId2" Type="http://schemas.openxmlformats.org/officeDocument/2006/relationships/image" Target="../media/image10.jpeg" /><Relationship Id="rId16" Type="http://schemas.openxmlformats.org/officeDocument/2006/relationships/customXml" Target="../ink/ink7.xml" /><Relationship Id="rId20" Type="http://schemas.openxmlformats.org/officeDocument/2006/relationships/customXml" Target="../ink/ink9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.xml" /><Relationship Id="rId11" Type="http://schemas.openxmlformats.org/officeDocument/2006/relationships/image" Target="../media/image15.png" /><Relationship Id="rId5" Type="http://schemas.openxmlformats.org/officeDocument/2006/relationships/image" Target="../media/image12.png" /><Relationship Id="rId15" Type="http://schemas.openxmlformats.org/officeDocument/2006/relationships/image" Target="../media/image17.png" /><Relationship Id="rId10" Type="http://schemas.openxmlformats.org/officeDocument/2006/relationships/customXml" Target="../ink/ink4.xml" /><Relationship Id="rId19" Type="http://schemas.openxmlformats.org/officeDocument/2006/relationships/image" Target="../media/image19.png" /><Relationship Id="rId4" Type="http://schemas.openxmlformats.org/officeDocument/2006/relationships/customXml" Target="../ink/ink1.xml" /><Relationship Id="rId9" Type="http://schemas.openxmlformats.org/officeDocument/2006/relationships/image" Target="../media/image14.png" /><Relationship Id="rId14" Type="http://schemas.openxmlformats.org/officeDocument/2006/relationships/customXml" Target="../ink/ink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26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11.xml" /><Relationship Id="rId5" Type="http://schemas.openxmlformats.org/officeDocument/2006/relationships/image" Target="../media/image25.png" /><Relationship Id="rId4" Type="http://schemas.openxmlformats.org/officeDocument/2006/relationships/customXml" Target="../ink/ink10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 /><Relationship Id="rId3" Type="http://schemas.openxmlformats.org/officeDocument/2006/relationships/image" Target="../media/image17.jpeg" /><Relationship Id="rId7" Type="http://schemas.openxmlformats.org/officeDocument/2006/relationships/image" Target="../media/image22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13.xml" /><Relationship Id="rId11" Type="http://schemas.openxmlformats.org/officeDocument/2006/relationships/image" Target="../media/image24.png" /><Relationship Id="rId5" Type="http://schemas.openxmlformats.org/officeDocument/2006/relationships/image" Target="../media/image21.png" /><Relationship Id="rId10" Type="http://schemas.openxmlformats.org/officeDocument/2006/relationships/customXml" Target="../ink/ink15.xml" /><Relationship Id="rId4" Type="http://schemas.openxmlformats.org/officeDocument/2006/relationships/customXml" Target="../ink/ink12.xml" /><Relationship Id="rId9" Type="http://schemas.openxmlformats.org/officeDocument/2006/relationships/image" Target="../media/image23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 /><Relationship Id="rId13" Type="http://schemas.openxmlformats.org/officeDocument/2006/relationships/image" Target="../media/image30.png" /><Relationship Id="rId3" Type="http://schemas.openxmlformats.org/officeDocument/2006/relationships/image" Target="../media/image19.jpeg" /><Relationship Id="rId7" Type="http://schemas.openxmlformats.org/officeDocument/2006/relationships/image" Target="../media/image27.png" /><Relationship Id="rId12" Type="http://schemas.openxmlformats.org/officeDocument/2006/relationships/customXml" Target="../ink/ink19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16.xml" /><Relationship Id="rId11" Type="http://schemas.openxmlformats.org/officeDocument/2006/relationships/image" Target="../media/image29.png" /><Relationship Id="rId5" Type="http://schemas.openxmlformats.org/officeDocument/2006/relationships/image" Target="../media/image21.jpeg" /><Relationship Id="rId15" Type="http://schemas.openxmlformats.org/officeDocument/2006/relationships/image" Target="../media/image31.png" /><Relationship Id="rId10" Type="http://schemas.openxmlformats.org/officeDocument/2006/relationships/customXml" Target="../ink/ink18.xml" /><Relationship Id="rId4" Type="http://schemas.openxmlformats.org/officeDocument/2006/relationships/image" Target="../media/image20.jpeg" /><Relationship Id="rId9" Type="http://schemas.openxmlformats.org/officeDocument/2006/relationships/image" Target="../media/image28.png" /><Relationship Id="rId14" Type="http://schemas.openxmlformats.org/officeDocument/2006/relationships/customXml" Target="../ink/ink20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 /><Relationship Id="rId3" Type="http://schemas.openxmlformats.org/officeDocument/2006/relationships/image" Target="../media/image23.jpeg" /><Relationship Id="rId7" Type="http://schemas.openxmlformats.org/officeDocument/2006/relationships/image" Target="../media/image35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2.xml" /><Relationship Id="rId5" Type="http://schemas.openxmlformats.org/officeDocument/2006/relationships/image" Target="../media/image34.png" /><Relationship Id="rId4" Type="http://schemas.openxmlformats.org/officeDocument/2006/relationships/customXml" Target="../ink/ink21.xml" /><Relationship Id="rId9" Type="http://schemas.openxmlformats.org/officeDocument/2006/relationships/image" Target="../media/image36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25770-4455-214E-8C9E-4372039A1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>
                <a:solidFill>
                  <a:schemeClr val="tx1"/>
                </a:solidFill>
              </a:rPr>
              <a:t>Мастерская мини-Кутюр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4B6BA2-4080-EF43-A03F-D43DF059C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Декоративно-прикладное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33835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70B55-EA8A-A141-8F42-7B91E962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" y="428905"/>
            <a:ext cx="9404723" cy="1904720"/>
          </a:xfrm>
        </p:spPr>
        <p:txBody>
          <a:bodyPr/>
          <a:lstStyle/>
          <a:p>
            <a:r>
              <a:rPr lang="ru-RU" sz="3600"/>
              <a:t>Программа реализуется в период ДО в формате видео мастер-класса на сайте Дворца (Дворец онлайн)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26BA8D-C7AD-1247-9303-E6C9E1C45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636" y="2252037"/>
            <a:ext cx="2429043" cy="4383665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D34502C-8BAE-F241-BBA2-96A394808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757" y="2237259"/>
            <a:ext cx="2345377" cy="435628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E285446-3303-1C44-BC38-7DE0FE0E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965" y="2238682"/>
            <a:ext cx="2345377" cy="436810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BBFA6E3-ED8A-FC49-8CF7-D7FC0F14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420" y="2284302"/>
            <a:ext cx="2345377" cy="43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5016-4164-7948-B281-9A415BA2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Преимущества работы в </a:t>
            </a:r>
            <a:r>
              <a:rPr lang="af-ZA" sz="3200"/>
              <a:t>https://moodle.dtdm.tomsk.ru</a:t>
            </a:r>
            <a:endParaRPr lang="ru-RU" sz="320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2584124-E5C3-FB47-B96F-581F6042A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643" y="1890046"/>
            <a:ext cx="2477536" cy="4557712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517A3B8E-5D5A-0448-A827-EFF0DED73339}"/>
              </a:ext>
            </a:extLst>
          </p:cNvPr>
          <p:cNvSpPr/>
          <p:nvPr/>
        </p:nvSpPr>
        <p:spPr>
          <a:xfrm>
            <a:off x="187552" y="1690688"/>
            <a:ext cx="2408633" cy="1923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Поддержка статуса и бренда Дворца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31EC139-646F-7F47-BA9A-E2026EF4D766}"/>
              </a:ext>
            </a:extLst>
          </p:cNvPr>
          <p:cNvSpPr/>
          <p:nvPr/>
        </p:nvSpPr>
        <p:spPr>
          <a:xfrm>
            <a:off x="187550" y="3734318"/>
            <a:ext cx="2586605" cy="1548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/>
              <a:t>Руководителю легко отследить твою работу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5A5F5BB-1C5A-3D49-A5A9-179E1130FD68}"/>
              </a:ext>
            </a:extLst>
          </p:cNvPr>
          <p:cNvSpPr/>
          <p:nvPr/>
        </p:nvSpPr>
        <p:spPr>
          <a:xfrm>
            <a:off x="8714173" y="2019963"/>
            <a:ext cx="3409338" cy="2148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/>
              <a:t>Не требует дополнительной рабоы по дублированию информации на страничке педагога или объединения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6D9586C-E4F2-3448-AE81-311DCF079B47}"/>
              </a:ext>
            </a:extLst>
          </p:cNvPr>
          <p:cNvSpPr/>
          <p:nvPr/>
        </p:nvSpPr>
        <p:spPr>
          <a:xfrm>
            <a:off x="122188" y="5333070"/>
            <a:ext cx="2997369" cy="1548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Легко отследить прсещаемость и работу детей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AF26E20-5D45-3246-BC1D-81B66E7748B9}"/>
              </a:ext>
            </a:extLst>
          </p:cNvPr>
          <p:cNvSpPr/>
          <p:nvPr/>
        </p:nvSpPr>
        <p:spPr>
          <a:xfrm>
            <a:off x="9129902" y="4659955"/>
            <a:ext cx="2325870" cy="1696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Легко работать на смартфоне и  свободная память 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98878565-C0F5-FE43-994B-C24B2C9C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5399"/>
            <a:ext cx="2477536" cy="4559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Рукописный ввод 14">
                <a:extLst>
                  <a:ext uri="{FF2B5EF4-FFF2-40B4-BE49-F238E27FC236}">
                    <a16:creationId xmlns:a16="http://schemas.microsoft.com/office/drawing/2014/main" id="{38A00A54-FD53-4B44-93F7-70FB1BEFE0F9}"/>
                  </a:ext>
                </a:extLst>
              </p14:cNvPr>
              <p14:cNvContentPartPr/>
              <p14:nvPr/>
            </p14:nvContentPartPr>
            <p14:xfrm>
              <a:off x="2481917" y="2025045"/>
              <a:ext cx="1665720" cy="623160"/>
            </p14:xfrm>
          </p:contentPart>
        </mc:Choice>
        <mc:Fallback xmlns="">
          <p:pic>
            <p:nvPicPr>
              <p:cNvPr id="14" name="Рукописный ввод 14">
                <a:extLst>
                  <a:ext uri="{FF2B5EF4-FFF2-40B4-BE49-F238E27FC236}">
                    <a16:creationId xmlns:a16="http://schemas.microsoft.com/office/drawing/2014/main" id="{38A00A54-FD53-4B44-93F7-70FB1BEFE0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7597" y="2020725"/>
                <a:ext cx="16743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8082155-4A86-7F4D-A53B-FDF03F392DF0}"/>
                  </a:ext>
                </a:extLst>
              </p14:cNvPr>
              <p14:cNvContentPartPr/>
              <p14:nvPr/>
            </p14:nvContentPartPr>
            <p14:xfrm>
              <a:off x="2973317" y="1854045"/>
              <a:ext cx="353520" cy="52308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8082155-4A86-7F4D-A53B-FDF03F392D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8997" y="1849725"/>
                <a:ext cx="36216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E300DF86-82FA-2846-98FC-4324AC7DDF26}"/>
                  </a:ext>
                </a:extLst>
              </p14:cNvPr>
              <p14:cNvContentPartPr/>
              <p14:nvPr/>
            </p14:nvContentPartPr>
            <p14:xfrm>
              <a:off x="3745517" y="3202965"/>
              <a:ext cx="234360" cy="216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E300DF86-82FA-2846-98FC-4324AC7DDF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1197" y="3198645"/>
                <a:ext cx="2430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CBC057F8-3347-9C42-97CD-011B37607487}"/>
                  </a:ext>
                </a:extLst>
              </p14:cNvPr>
              <p14:cNvContentPartPr/>
              <p14:nvPr/>
            </p14:nvContentPartPr>
            <p14:xfrm>
              <a:off x="2450597" y="3196485"/>
              <a:ext cx="1341000" cy="109080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CBC057F8-3347-9C42-97CD-011B376074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6277" y="3192165"/>
                <a:ext cx="134964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Рукописный ввод 20">
                <a:extLst>
                  <a:ext uri="{FF2B5EF4-FFF2-40B4-BE49-F238E27FC236}">
                    <a16:creationId xmlns:a16="http://schemas.microsoft.com/office/drawing/2014/main" id="{8AF87722-8B21-E34C-AADA-620B7D2A1BB9}"/>
                  </a:ext>
                </a:extLst>
              </p14:cNvPr>
              <p14:cNvContentPartPr/>
              <p14:nvPr/>
            </p14:nvContentPartPr>
            <p14:xfrm>
              <a:off x="2485157" y="4987125"/>
              <a:ext cx="1387800" cy="532800"/>
            </p14:xfrm>
          </p:contentPart>
        </mc:Choice>
        <mc:Fallback xmlns="">
          <p:pic>
            <p:nvPicPr>
              <p:cNvPr id="20" name="Рукописный ввод 20">
                <a:extLst>
                  <a:ext uri="{FF2B5EF4-FFF2-40B4-BE49-F238E27FC236}">
                    <a16:creationId xmlns:a16="http://schemas.microsoft.com/office/drawing/2014/main" id="{8AF87722-8B21-E34C-AADA-620B7D2A1B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0837" y="4982805"/>
                <a:ext cx="13964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Рукописный ввод 23">
                <a:extLst>
                  <a:ext uri="{FF2B5EF4-FFF2-40B4-BE49-F238E27FC236}">
                    <a16:creationId xmlns:a16="http://schemas.microsoft.com/office/drawing/2014/main" id="{12CA7551-887B-4C40-983A-5898F15BC4E0}"/>
                  </a:ext>
                </a:extLst>
              </p14:cNvPr>
              <p14:cNvContentPartPr/>
              <p14:nvPr/>
            </p14:nvContentPartPr>
            <p14:xfrm>
              <a:off x="2720597" y="4822605"/>
              <a:ext cx="2516400" cy="1552320"/>
            </p14:xfrm>
          </p:contentPart>
        </mc:Choice>
        <mc:Fallback xmlns="">
          <p:pic>
            <p:nvPicPr>
              <p:cNvPr id="23" name="Рукописный ввод 23">
                <a:extLst>
                  <a:ext uri="{FF2B5EF4-FFF2-40B4-BE49-F238E27FC236}">
                    <a16:creationId xmlns:a16="http://schemas.microsoft.com/office/drawing/2014/main" id="{12CA7551-887B-4C40-983A-5898F15BC4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16277" y="4818285"/>
                <a:ext cx="252504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8B915A4A-7F0A-434E-861C-AFD8C8070064}"/>
                  </a:ext>
                </a:extLst>
              </p14:cNvPr>
              <p14:cNvContentPartPr/>
              <p14:nvPr/>
            </p14:nvContentPartPr>
            <p14:xfrm>
              <a:off x="7849828" y="3331845"/>
              <a:ext cx="592200" cy="86508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8B915A4A-7F0A-434E-861C-AFD8C80700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5508" y="3327525"/>
                <a:ext cx="60084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Рукописный ввод 28">
                <a:extLst>
                  <a:ext uri="{FF2B5EF4-FFF2-40B4-BE49-F238E27FC236}">
                    <a16:creationId xmlns:a16="http://schemas.microsoft.com/office/drawing/2014/main" id="{B33C3FC5-A7F1-0B47-990C-1D1110A4FD40}"/>
                  </a:ext>
                </a:extLst>
              </p14:cNvPr>
              <p14:cNvContentPartPr/>
              <p14:nvPr/>
            </p14:nvContentPartPr>
            <p14:xfrm>
              <a:off x="7824628" y="3875445"/>
              <a:ext cx="1576440" cy="1602720"/>
            </p14:xfrm>
          </p:contentPart>
        </mc:Choice>
        <mc:Fallback xmlns="">
          <p:pic>
            <p:nvPicPr>
              <p:cNvPr id="28" name="Рукописный ввод 28">
                <a:extLst>
                  <a:ext uri="{FF2B5EF4-FFF2-40B4-BE49-F238E27FC236}">
                    <a16:creationId xmlns:a16="http://schemas.microsoft.com/office/drawing/2014/main" id="{B33C3FC5-A7F1-0B47-990C-1D1110A4FD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0308" y="3871124"/>
                <a:ext cx="1585080" cy="161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Рукописный ввод 31">
                <a:extLst>
                  <a:ext uri="{FF2B5EF4-FFF2-40B4-BE49-F238E27FC236}">
                    <a16:creationId xmlns:a16="http://schemas.microsoft.com/office/drawing/2014/main" id="{B34EB45E-FCDE-694B-BAF7-A216EEC915EC}"/>
                  </a:ext>
                </a:extLst>
              </p14:cNvPr>
              <p14:cNvContentPartPr/>
              <p14:nvPr/>
            </p14:nvContentPartPr>
            <p14:xfrm>
              <a:off x="8349508" y="5216085"/>
              <a:ext cx="945360" cy="416520"/>
            </p14:xfrm>
          </p:contentPart>
        </mc:Choice>
        <mc:Fallback xmlns="">
          <p:pic>
            <p:nvPicPr>
              <p:cNvPr id="31" name="Рукописный ввод 31">
                <a:extLst>
                  <a:ext uri="{FF2B5EF4-FFF2-40B4-BE49-F238E27FC236}">
                    <a16:creationId xmlns:a16="http://schemas.microsoft.com/office/drawing/2014/main" id="{B34EB45E-FCDE-694B-BAF7-A216EEC915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5188" y="5211765"/>
                <a:ext cx="95400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2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31C9A-BEC9-E546-B3B9-593BC05C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61" y="595593"/>
            <a:ext cx="9404723" cy="904595"/>
          </a:xfrm>
        </p:spPr>
        <p:txBody>
          <a:bodyPr/>
          <a:lstStyle/>
          <a:p>
            <a:r>
              <a:rPr lang="ru-RU"/>
              <a:t>Схема подготовки к занятию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D9E120C-61E3-FD46-83FF-9F16A32C4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073" y="1337072"/>
            <a:ext cx="2864927" cy="53213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6E5FDA-62FD-C948-8DAC-F19F1C74AA42}"/>
              </a:ext>
            </a:extLst>
          </p:cNvPr>
          <p:cNvSpPr/>
          <p:nvPr/>
        </p:nvSpPr>
        <p:spPr>
          <a:xfrm>
            <a:off x="300038" y="3549453"/>
            <a:ext cx="2497932" cy="22727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  <a:p>
            <a:pPr algn="ctr"/>
            <a:r>
              <a:rPr lang="ru-RU"/>
              <a:t>Построение занятий по датам согласно КТП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2DF6D36-51BD-DE49-9A88-71151991A0C0}"/>
              </a:ext>
            </a:extLst>
          </p:cNvPr>
          <p:cNvSpPr/>
          <p:nvPr/>
        </p:nvSpPr>
        <p:spPr>
          <a:xfrm>
            <a:off x="845766" y="150018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/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E7676D0-0F3B-B34A-8309-584DFE4E7799}"/>
              </a:ext>
            </a:extLst>
          </p:cNvPr>
          <p:cNvSpPr/>
          <p:nvPr/>
        </p:nvSpPr>
        <p:spPr>
          <a:xfrm>
            <a:off x="6495484" y="150018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/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057547-0405-574B-9BD9-6FF348B29F86}"/>
              </a:ext>
            </a:extLst>
          </p:cNvPr>
          <p:cNvSpPr/>
          <p:nvPr/>
        </p:nvSpPr>
        <p:spPr>
          <a:xfrm>
            <a:off x="6346031" y="3595688"/>
            <a:ext cx="2321719" cy="24169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Съемка видео мастер -класса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7555A2B-8BEE-CA4D-A257-ACD5DC04F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77" y="1239705"/>
            <a:ext cx="290276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864BC-B840-BA49-AC14-820D36DA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774187"/>
            <a:ext cx="9404723" cy="1400530"/>
          </a:xfrm>
        </p:spPr>
        <p:txBody>
          <a:bodyPr/>
          <a:lstStyle/>
          <a:p>
            <a:r>
              <a:rPr lang="ru-RU"/>
              <a:t>Схема подготовки к занятию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513740-66E5-B64D-A638-D88609A8EF96}"/>
              </a:ext>
            </a:extLst>
          </p:cNvPr>
          <p:cNvSpPr/>
          <p:nvPr/>
        </p:nvSpPr>
        <p:spPr>
          <a:xfrm>
            <a:off x="293948" y="4313153"/>
            <a:ext cx="1937284" cy="211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Монтаж видео в приложении </a:t>
            </a:r>
          </a:p>
          <a:p>
            <a:pPr algn="ctr"/>
            <a:r>
              <a:rPr lang="ru-RU"/>
              <a:t>Movavi Clips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F81402A-A7AB-5D4C-82D0-B7EA15FA2BCB}"/>
              </a:ext>
            </a:extLst>
          </p:cNvPr>
          <p:cNvSpPr/>
          <p:nvPr/>
        </p:nvSpPr>
        <p:spPr>
          <a:xfrm>
            <a:off x="402432" y="204374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/>
              <a:t>3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B1A36121-8D56-414D-98F3-45F6B559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431" y="1836107"/>
            <a:ext cx="2543633" cy="4707288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CB9E0-AE91-1D49-93F4-E19F7A851267}"/>
              </a:ext>
            </a:extLst>
          </p:cNvPr>
          <p:cNvSpPr/>
          <p:nvPr/>
        </p:nvSpPr>
        <p:spPr>
          <a:xfrm>
            <a:off x="5544633" y="4592948"/>
            <a:ext cx="2801648" cy="162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Знак «+» добавляем одно или несколько видео</a:t>
            </a: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85AE867-0216-D84C-8731-5B69927B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492" y="1900347"/>
            <a:ext cx="2543633" cy="46815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A4EB01-CE67-8147-861B-AC8481C69F78}"/>
              </a:ext>
            </a:extLst>
          </p:cNvPr>
          <p:cNvSpPr/>
          <p:nvPr/>
        </p:nvSpPr>
        <p:spPr>
          <a:xfrm>
            <a:off x="5445825" y="2403948"/>
            <a:ext cx="2900456" cy="1787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Знак «ножницы» выделяем кадры, которые нужно вырезать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Рукописный ввод 18">
                <a:extLst>
                  <a:ext uri="{FF2B5EF4-FFF2-40B4-BE49-F238E27FC236}">
                    <a16:creationId xmlns:a16="http://schemas.microsoft.com/office/drawing/2014/main" id="{18A3E307-E906-174C-B625-EC7D6124AB79}"/>
                  </a:ext>
                </a:extLst>
              </p14:cNvPr>
              <p14:cNvContentPartPr/>
              <p14:nvPr/>
            </p14:nvContentPartPr>
            <p14:xfrm>
              <a:off x="4312785" y="5391450"/>
              <a:ext cx="1180800" cy="747720"/>
            </p14:xfrm>
          </p:contentPart>
        </mc:Choice>
        <mc:Fallback xmlns="">
          <p:pic>
            <p:nvPicPr>
              <p:cNvPr id="18" name="Рукописный ввод 18">
                <a:extLst>
                  <a:ext uri="{FF2B5EF4-FFF2-40B4-BE49-F238E27FC236}">
                    <a16:creationId xmlns:a16="http://schemas.microsoft.com/office/drawing/2014/main" id="{18A3E307-E906-174C-B625-EC7D6124AB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8465" y="5387132"/>
                <a:ext cx="1189440" cy="756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Рукописный ввод 21">
                <a:extLst>
                  <a:ext uri="{FF2B5EF4-FFF2-40B4-BE49-F238E27FC236}">
                    <a16:creationId xmlns:a16="http://schemas.microsoft.com/office/drawing/2014/main" id="{DE36AC78-F850-404A-8EBF-2304C1A6E19C}"/>
                  </a:ext>
                </a:extLst>
              </p14:cNvPr>
              <p14:cNvContentPartPr/>
              <p14:nvPr/>
            </p14:nvContentPartPr>
            <p14:xfrm>
              <a:off x="8051745" y="3893130"/>
              <a:ext cx="1937160" cy="2188080"/>
            </p14:xfrm>
          </p:contentPart>
        </mc:Choice>
        <mc:Fallback xmlns="">
          <p:pic>
            <p:nvPicPr>
              <p:cNvPr id="21" name="Рукописный ввод 21">
                <a:extLst>
                  <a:ext uri="{FF2B5EF4-FFF2-40B4-BE49-F238E27FC236}">
                    <a16:creationId xmlns:a16="http://schemas.microsoft.com/office/drawing/2014/main" id="{DE36AC78-F850-404A-8EBF-2304C1A6E1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7425" y="3888810"/>
                <a:ext cx="1945800" cy="21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65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9BE512D-B335-3F4B-AB21-083D89B5F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25" y="822326"/>
            <a:ext cx="3067574" cy="567690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4D5C3F-A348-5747-AB97-471A395293C9}"/>
              </a:ext>
            </a:extLst>
          </p:cNvPr>
          <p:cNvSpPr/>
          <p:nvPr/>
        </p:nvSpPr>
        <p:spPr>
          <a:xfrm>
            <a:off x="4169567" y="4717255"/>
            <a:ext cx="3236119" cy="1676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Движением пальца вверх убираем вырезанный фрагмент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8D21CD-A645-BF4C-A306-C6A20A89F9B4}"/>
              </a:ext>
            </a:extLst>
          </p:cNvPr>
          <p:cNvSpPr/>
          <p:nvPr/>
        </p:nvSpPr>
        <p:spPr>
          <a:xfrm>
            <a:off x="4169567" y="3143249"/>
            <a:ext cx="3236119" cy="146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Используем панель инструментов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EDAF64-44CB-EF47-9A7B-DF0B0F19CD5B}"/>
              </a:ext>
            </a:extLst>
          </p:cNvPr>
          <p:cNvSpPr/>
          <p:nvPr/>
        </p:nvSpPr>
        <p:spPr>
          <a:xfrm>
            <a:off x="4169566" y="1097756"/>
            <a:ext cx="3236119" cy="1935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Сохраняем видео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02F96C4C-7A3A-8C4C-B0FD-7A193303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67" y="974989"/>
            <a:ext cx="2934789" cy="54186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Рукописный ввод 16">
                <a:extLst>
                  <a:ext uri="{FF2B5EF4-FFF2-40B4-BE49-F238E27FC236}">
                    <a16:creationId xmlns:a16="http://schemas.microsoft.com/office/drawing/2014/main" id="{3E2DFCBB-AA0E-D04D-ADF5-E719C43309C4}"/>
                  </a:ext>
                </a:extLst>
              </p14:cNvPr>
              <p14:cNvContentPartPr/>
              <p14:nvPr/>
            </p14:nvContentPartPr>
            <p14:xfrm>
              <a:off x="3927583" y="1144845"/>
              <a:ext cx="712800" cy="623160"/>
            </p14:xfrm>
          </p:contentPart>
        </mc:Choice>
        <mc:Fallback xmlns="">
          <p:pic>
            <p:nvPicPr>
              <p:cNvPr id="16" name="Рукописный ввод 16">
                <a:extLst>
                  <a:ext uri="{FF2B5EF4-FFF2-40B4-BE49-F238E27FC236}">
                    <a16:creationId xmlns:a16="http://schemas.microsoft.com/office/drawing/2014/main" id="{3E2DFCBB-AA0E-D04D-ADF5-E719C43309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3265" y="1140525"/>
                <a:ext cx="721436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Рукописный ввод 19">
                <a:extLst>
                  <a:ext uri="{FF2B5EF4-FFF2-40B4-BE49-F238E27FC236}">
                    <a16:creationId xmlns:a16="http://schemas.microsoft.com/office/drawing/2014/main" id="{35B4A1A6-9E5D-4343-9DE7-CB55859660B8}"/>
                  </a:ext>
                </a:extLst>
              </p14:cNvPr>
              <p14:cNvContentPartPr/>
              <p14:nvPr/>
            </p14:nvContentPartPr>
            <p14:xfrm>
              <a:off x="2715823" y="4855365"/>
              <a:ext cx="1828080" cy="182880"/>
            </p14:xfrm>
          </p:contentPart>
        </mc:Choice>
        <mc:Fallback xmlns="">
          <p:pic>
            <p:nvPicPr>
              <p:cNvPr id="19" name="Рукописный ввод 19">
                <a:extLst>
                  <a:ext uri="{FF2B5EF4-FFF2-40B4-BE49-F238E27FC236}">
                    <a16:creationId xmlns:a16="http://schemas.microsoft.com/office/drawing/2014/main" id="{35B4A1A6-9E5D-4343-9DE7-CB55859660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1503" y="4851036"/>
                <a:ext cx="1836720" cy="19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Рукописный ввод 22">
                <a:extLst>
                  <a:ext uri="{FF2B5EF4-FFF2-40B4-BE49-F238E27FC236}">
                    <a16:creationId xmlns:a16="http://schemas.microsoft.com/office/drawing/2014/main" id="{047A63D5-A43A-D24E-9C02-35DF2899274A}"/>
                  </a:ext>
                </a:extLst>
              </p14:cNvPr>
              <p14:cNvContentPartPr/>
              <p14:nvPr/>
            </p14:nvContentPartPr>
            <p14:xfrm>
              <a:off x="6877779" y="4277925"/>
              <a:ext cx="4111560" cy="771480"/>
            </p14:xfrm>
          </p:contentPart>
        </mc:Choice>
        <mc:Fallback xmlns="">
          <p:pic>
            <p:nvPicPr>
              <p:cNvPr id="22" name="Рукописный ввод 22">
                <a:extLst>
                  <a:ext uri="{FF2B5EF4-FFF2-40B4-BE49-F238E27FC236}">
                    <a16:creationId xmlns:a16="http://schemas.microsoft.com/office/drawing/2014/main" id="{047A63D5-A43A-D24E-9C02-35DF289927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3459" y="4273605"/>
                <a:ext cx="4120201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C51B68EA-9281-5C46-A10B-E70D0207C23C}"/>
                  </a:ext>
                </a:extLst>
              </p14:cNvPr>
              <p14:cNvContentPartPr/>
              <p14:nvPr/>
            </p14:nvContentPartPr>
            <p14:xfrm>
              <a:off x="7571499" y="4468365"/>
              <a:ext cx="408600" cy="3164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C51B68EA-9281-5C46-A10B-E70D0207C2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7179" y="4464045"/>
                <a:ext cx="417240" cy="3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6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E511C-D0C0-BE4B-AA14-FD0C8D43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17" y="547968"/>
            <a:ext cx="9404723" cy="1400530"/>
          </a:xfrm>
        </p:spPr>
        <p:txBody>
          <a:bodyPr/>
          <a:lstStyle/>
          <a:p>
            <a:r>
              <a:rPr lang="ru-RU"/>
              <a:t>Схема подготовки к занятию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EC0AC53-0A39-9A41-A93F-62385E78A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507" y="2609741"/>
            <a:ext cx="2118041" cy="3885857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2A0C15EE-F41C-A947-AB48-E0DBAE301729}"/>
              </a:ext>
            </a:extLst>
          </p:cNvPr>
          <p:cNvSpPr/>
          <p:nvPr/>
        </p:nvSpPr>
        <p:spPr>
          <a:xfrm>
            <a:off x="280643" y="2342691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/>
              <a:t>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DB633A-7D14-1140-BF1C-7CB01057390F}"/>
              </a:ext>
            </a:extLst>
          </p:cNvPr>
          <p:cNvSpPr/>
          <p:nvPr/>
        </p:nvSpPr>
        <p:spPr>
          <a:xfrm>
            <a:off x="339460" y="4552670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Размещение видео на своём канале YuoTube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884ED7D-D1E2-454F-B1EE-EF68F263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795" y="2631551"/>
            <a:ext cx="2059832" cy="38521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92CE6B-584B-3540-8550-C653D78B898D}"/>
              </a:ext>
            </a:extLst>
          </p:cNvPr>
          <p:cNvSpPr/>
          <p:nvPr/>
        </p:nvSpPr>
        <p:spPr>
          <a:xfrm>
            <a:off x="2396507" y="1504294"/>
            <a:ext cx="2031022" cy="103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Добавляем видео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28FE51-6F4F-5546-B5CA-F3788DB4561F}"/>
              </a:ext>
            </a:extLst>
          </p:cNvPr>
          <p:cNvSpPr/>
          <p:nvPr/>
        </p:nvSpPr>
        <p:spPr>
          <a:xfrm>
            <a:off x="4742795" y="1504294"/>
            <a:ext cx="2128839" cy="103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Выбираем видео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9219D25-FA9C-024D-8BFB-D24437AC7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74" y="2609741"/>
            <a:ext cx="2081566" cy="385217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D26244-0EDA-4745-97DB-18DB8F13125B}"/>
              </a:ext>
            </a:extLst>
          </p:cNvPr>
          <p:cNvSpPr/>
          <p:nvPr/>
        </p:nvSpPr>
        <p:spPr>
          <a:xfrm>
            <a:off x="6971434" y="1537541"/>
            <a:ext cx="2081566" cy="103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Пишем заголовок, описание и сохраняем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87C3BBB7-1E66-3C42-941B-F045578A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937" y="2654923"/>
            <a:ext cx="2059832" cy="37859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7D061-159C-3145-83AD-3B202E06AC60}"/>
              </a:ext>
            </a:extLst>
          </p:cNvPr>
          <p:cNvSpPr/>
          <p:nvPr/>
        </p:nvSpPr>
        <p:spPr>
          <a:xfrm>
            <a:off x="9340687" y="1485789"/>
            <a:ext cx="1984124" cy="103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Просмотр всех своих видео в закладке «Видео»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5">
                <a:extLst>
                  <a:ext uri="{FF2B5EF4-FFF2-40B4-BE49-F238E27FC236}">
                    <a16:creationId xmlns:a16="http://schemas.microsoft.com/office/drawing/2014/main" id="{4401F45E-779D-D446-9C0F-10526AE200B0}"/>
                  </a:ext>
                </a:extLst>
              </p14:cNvPr>
              <p14:cNvContentPartPr/>
              <p14:nvPr/>
            </p14:nvContentPartPr>
            <p14:xfrm>
              <a:off x="3872319" y="2254725"/>
              <a:ext cx="273600" cy="545400"/>
            </p14:xfrm>
          </p:contentPart>
        </mc:Choice>
        <mc:Fallback xmlns="">
          <p:pic>
            <p:nvPicPr>
              <p:cNvPr id="15" name="Рукописный ввод 15">
                <a:extLst>
                  <a:ext uri="{FF2B5EF4-FFF2-40B4-BE49-F238E27FC236}">
                    <a16:creationId xmlns:a16="http://schemas.microsoft.com/office/drawing/2014/main" id="{4401F45E-779D-D446-9C0F-10526AE200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6199" y="2248609"/>
                <a:ext cx="285840" cy="557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918EF2C9-1723-9A4D-B630-9C02AC7F7C85}"/>
                  </a:ext>
                </a:extLst>
              </p14:cNvPr>
              <p14:cNvContentPartPr/>
              <p14:nvPr/>
            </p14:nvContentPartPr>
            <p14:xfrm>
              <a:off x="3727959" y="2548485"/>
              <a:ext cx="293760" cy="47484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918EF2C9-1723-9A4D-B630-9C02AC7F7C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1839" y="2542365"/>
                <a:ext cx="3060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Рукописный ввод 19">
                <a:extLst>
                  <a:ext uri="{FF2B5EF4-FFF2-40B4-BE49-F238E27FC236}">
                    <a16:creationId xmlns:a16="http://schemas.microsoft.com/office/drawing/2014/main" id="{6EE0F2B8-63EB-0441-8D9E-35B4CDAF4227}"/>
                  </a:ext>
                </a:extLst>
              </p14:cNvPr>
              <p14:cNvContentPartPr/>
              <p14:nvPr/>
            </p14:nvContentPartPr>
            <p14:xfrm>
              <a:off x="7442529" y="4861845"/>
              <a:ext cx="752400" cy="900360"/>
            </p14:xfrm>
          </p:contentPart>
        </mc:Choice>
        <mc:Fallback xmlns="">
          <p:pic>
            <p:nvPicPr>
              <p:cNvPr id="19" name="Рукописный ввод 19">
                <a:extLst>
                  <a:ext uri="{FF2B5EF4-FFF2-40B4-BE49-F238E27FC236}">
                    <a16:creationId xmlns:a16="http://schemas.microsoft.com/office/drawing/2014/main" id="{6EE0F2B8-63EB-0441-8D9E-35B4CDAF42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6409" y="4855727"/>
                <a:ext cx="764640" cy="912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Рукописный ввод 22">
                <a:extLst>
                  <a:ext uri="{FF2B5EF4-FFF2-40B4-BE49-F238E27FC236}">
                    <a16:creationId xmlns:a16="http://schemas.microsoft.com/office/drawing/2014/main" id="{84F6334E-5E14-4446-B0D2-FF15211DCD69}"/>
                  </a:ext>
                </a:extLst>
              </p14:cNvPr>
              <p14:cNvContentPartPr/>
              <p14:nvPr/>
            </p14:nvContentPartPr>
            <p14:xfrm>
              <a:off x="8757969" y="2428965"/>
              <a:ext cx="501480" cy="574920"/>
            </p14:xfrm>
          </p:contentPart>
        </mc:Choice>
        <mc:Fallback xmlns="">
          <p:pic>
            <p:nvPicPr>
              <p:cNvPr id="22" name="Рукописный ввод 22">
                <a:extLst>
                  <a:ext uri="{FF2B5EF4-FFF2-40B4-BE49-F238E27FC236}">
                    <a16:creationId xmlns:a16="http://schemas.microsoft.com/office/drawing/2014/main" id="{84F6334E-5E14-4446-B0D2-FF15211DCD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51845" y="2422841"/>
                <a:ext cx="513729" cy="587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A8C9BF21-5B01-7646-AFEC-CEDA1432EE8C}"/>
                  </a:ext>
                </a:extLst>
              </p14:cNvPr>
              <p14:cNvContentPartPr/>
              <p14:nvPr/>
            </p14:nvContentPartPr>
            <p14:xfrm>
              <a:off x="9796425" y="2851605"/>
              <a:ext cx="450720" cy="43920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A8C9BF21-5B01-7646-AFEC-CEDA1432EE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90305" y="2845485"/>
                <a:ext cx="46296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03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2E-0D68-2041-96C7-7529CC6E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0" y="464624"/>
            <a:ext cx="9404723" cy="1400530"/>
          </a:xfrm>
        </p:spPr>
        <p:txBody>
          <a:bodyPr/>
          <a:lstStyle/>
          <a:p>
            <a:r>
              <a:rPr lang="ru-RU"/>
              <a:t>Схема подготовки к занятию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ED8E0B2-5F4D-FF4A-B2DE-C1CE57D3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709" y="1657864"/>
            <a:ext cx="2546094" cy="4735512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721B859-15AD-E148-888C-C19823A1E615}"/>
              </a:ext>
            </a:extLst>
          </p:cNvPr>
          <p:cNvSpPr/>
          <p:nvPr/>
        </p:nvSpPr>
        <p:spPr>
          <a:xfrm>
            <a:off x="918184" y="1865154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/>
              <a:t>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2D5352-4F82-5F44-A201-A92B3BCCE243}"/>
              </a:ext>
            </a:extLst>
          </p:cNvPr>
          <p:cNvSpPr/>
          <p:nvPr/>
        </p:nvSpPr>
        <p:spPr>
          <a:xfrm>
            <a:off x="918184" y="4078447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Размещение ссылки видео на сайте Дворца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7A65E3-512A-F74C-B9A8-F41C981C46CF}"/>
              </a:ext>
            </a:extLst>
          </p:cNvPr>
          <p:cNvSpPr/>
          <p:nvPr/>
        </p:nvSpPr>
        <p:spPr>
          <a:xfrm>
            <a:off x="5868789" y="4277092"/>
            <a:ext cx="2546093" cy="1941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Видео добавляем в «Описание» при помощи </a:t>
            </a:r>
            <a:r>
              <a:rPr lang="af-ZA"/>
              <a:t>HTML-</a:t>
            </a:r>
            <a:r>
              <a:rPr lang="ru-RU"/>
              <a:t>кода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2F149E-597E-724E-886B-D48A82BF797E}"/>
              </a:ext>
            </a:extLst>
          </p:cNvPr>
          <p:cNvSpPr/>
          <p:nvPr/>
        </p:nvSpPr>
        <p:spPr>
          <a:xfrm>
            <a:off x="5875081" y="1666508"/>
            <a:ext cx="2546094" cy="1941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Размещаем на сайт в «Редактировать настройки»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C5AB6E6B-DE7E-D54C-B46B-EF2975E3B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917" y="1624268"/>
            <a:ext cx="2718003" cy="495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1">
                <a:extLst>
                  <a:ext uri="{FF2B5EF4-FFF2-40B4-BE49-F238E27FC236}">
                    <a16:creationId xmlns:a16="http://schemas.microsoft.com/office/drawing/2014/main" id="{EC08FFC7-BB57-A04C-9A29-49C0C0249592}"/>
                  </a:ext>
                </a:extLst>
              </p14:cNvPr>
              <p14:cNvContentPartPr/>
              <p14:nvPr/>
            </p14:nvContentPartPr>
            <p14:xfrm>
              <a:off x="3227661" y="3165735"/>
              <a:ext cx="3246840" cy="2194200"/>
            </p14:xfrm>
          </p:contentPart>
        </mc:Choice>
        <mc:Fallback xmlns="">
          <p:pic>
            <p:nvPicPr>
              <p:cNvPr id="11" name="Рукописный ввод 11">
                <a:extLst>
                  <a:ext uri="{FF2B5EF4-FFF2-40B4-BE49-F238E27FC236}">
                    <a16:creationId xmlns:a16="http://schemas.microsoft.com/office/drawing/2014/main" id="{EC08FFC7-BB57-A04C-9A29-49C0C02495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1541" y="3159616"/>
                <a:ext cx="3259080" cy="220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ABF40584-3A4E-8E49-B280-E2DFCF79CA4B}"/>
                  </a:ext>
                </a:extLst>
              </p14:cNvPr>
              <p14:cNvContentPartPr/>
              <p14:nvPr/>
            </p14:nvContentPartPr>
            <p14:xfrm>
              <a:off x="11130351" y="3058455"/>
              <a:ext cx="243720" cy="3380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ABF40584-3A4E-8E49-B280-E2DFCF79CA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24231" y="3052335"/>
                <a:ext cx="2559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Рукописный ввод 15">
                <a:extLst>
                  <a:ext uri="{FF2B5EF4-FFF2-40B4-BE49-F238E27FC236}">
                    <a16:creationId xmlns:a16="http://schemas.microsoft.com/office/drawing/2014/main" id="{6AFA0D93-3376-9D48-9577-EA11BF6BE0FF}"/>
                  </a:ext>
                </a:extLst>
              </p14:cNvPr>
              <p14:cNvContentPartPr/>
              <p14:nvPr/>
            </p14:nvContentPartPr>
            <p14:xfrm>
              <a:off x="8264391" y="3435015"/>
              <a:ext cx="3141000" cy="2603160"/>
            </p14:xfrm>
          </p:contentPart>
        </mc:Choice>
        <mc:Fallback xmlns="">
          <p:pic>
            <p:nvPicPr>
              <p:cNvPr id="15" name="Рукописный ввод 15">
                <a:extLst>
                  <a:ext uri="{FF2B5EF4-FFF2-40B4-BE49-F238E27FC236}">
                    <a16:creationId xmlns:a16="http://schemas.microsoft.com/office/drawing/2014/main" id="{6AFA0D93-3376-9D48-9577-EA11BF6BE0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8271" y="3428896"/>
                <a:ext cx="3153240" cy="26153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59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78021-74DA-334E-8233-E244AE8E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Урок готов!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BE340-91F8-E842-960B-78E310B93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  <a:p>
            <a:pPr marL="0" indent="0" algn="r">
              <a:buNone/>
            </a:pPr>
            <a:r>
              <a:rPr lang="ru-RU" sz="2800"/>
              <a:t>Спасибо за внимание❤</a:t>
            </a:r>
          </a:p>
          <a:p>
            <a:pPr marL="0" indent="0" algn="r">
              <a:buNone/>
            </a:pPr>
            <a:r>
              <a:rPr lang="ru-RU" sz="2800"/>
              <a:t>Если есть вопросы, с удовольствием отвечу! </a:t>
            </a:r>
          </a:p>
          <a:p>
            <a:pPr marL="0" indent="0" algn="r">
              <a:buNone/>
            </a:pPr>
            <a:endParaRPr lang="ru-RU" sz="2800"/>
          </a:p>
          <a:p>
            <a:pPr marL="0" indent="0" algn="r">
              <a:buNone/>
            </a:pPr>
            <a:endParaRPr lang="ru-RU" sz="2800"/>
          </a:p>
          <a:p>
            <a:pPr marL="0" indent="0" algn="r">
              <a:buNone/>
            </a:pPr>
            <a:r>
              <a:rPr lang="ru-RU" sz="2800"/>
              <a:t>Эльвира Маратовна Савельева</a:t>
            </a:r>
          </a:p>
          <a:p>
            <a:pPr marL="0" indent="0" algn="r">
              <a:buNone/>
            </a:pPr>
            <a:r>
              <a:rPr lang="ru-RU" sz="2800"/>
              <a:t>jcf@mail.ru</a:t>
            </a:r>
          </a:p>
        </p:txBody>
      </p:sp>
    </p:spTree>
    <p:extLst>
      <p:ext uri="{BB962C8B-B14F-4D97-AF65-F5344CB8AC3E}">
        <p14:creationId xmlns:p14="http://schemas.microsoft.com/office/powerpoint/2010/main" val="77387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Мастерская мини-Кутюр</vt:lpstr>
      <vt:lpstr>Программа реализуется в период ДО в формате видео мастер-класса на сайте Дворца (Дворец онлайн)</vt:lpstr>
      <vt:lpstr>Преимущества работы в https://moodle.dtdm.tomsk.ru</vt:lpstr>
      <vt:lpstr>Схема подготовки к занятию</vt:lpstr>
      <vt:lpstr>Схема подготовки к занятию</vt:lpstr>
      <vt:lpstr>Презентация PowerPoint</vt:lpstr>
      <vt:lpstr>Схема подготовки к занятию</vt:lpstr>
      <vt:lpstr>Схема подготовки к занятию</vt:lpstr>
      <vt:lpstr>Урок готов!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мини-Кутюр</dc:title>
  <dc:creator>Неизвестный пользователь</dc:creator>
  <cp:lastModifiedBy>Неизвестный пользователь</cp:lastModifiedBy>
  <cp:revision>5</cp:revision>
  <dcterms:created xsi:type="dcterms:W3CDTF">2020-11-22T06:50:29Z</dcterms:created>
  <dcterms:modified xsi:type="dcterms:W3CDTF">2020-11-22T09:57:34Z</dcterms:modified>
</cp:coreProperties>
</file>