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pbs.twimg.com/media/EEukXvIWkAEO_m-.jpg"/>
          <p:cNvPicPr>
            <a:picLocks noChangeAspect="1" noChangeArrowheads="1"/>
          </p:cNvPicPr>
          <p:nvPr/>
        </p:nvPicPr>
        <p:blipFill>
          <a:blip r:embed="rId2"/>
          <a:srcRect t="208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714356"/>
            <a:ext cx="7772400" cy="2214577"/>
          </a:xfrm>
        </p:spPr>
        <p:txBody>
          <a:bodyPr/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Тема занятия: 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Симфонический оркестр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 descr="https://userscontent2.emaze.com/images/63021ef0-b797-4e8a-b0b8-2ad288c7d1c9/e7e7c2c8943c4672888b19084762d066.jpg"/>
          <p:cNvPicPr>
            <a:picLocks noChangeAspect="1" noChangeArrowheads="1"/>
          </p:cNvPicPr>
          <p:nvPr/>
        </p:nvPicPr>
        <p:blipFill>
          <a:blip r:embed="rId2" cstate="print"/>
          <a:srcRect b="18174"/>
          <a:stretch>
            <a:fillRect/>
          </a:stretch>
        </p:blipFill>
        <p:spPr bwMode="auto">
          <a:xfrm>
            <a:off x="2000232" y="3786190"/>
            <a:ext cx="5028705" cy="293447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928670"/>
            <a:ext cx="8129590" cy="3071834"/>
          </a:xfrm>
        </p:spPr>
        <p:txBody>
          <a:bodyPr>
            <a:noAutofit/>
          </a:bodyPr>
          <a:lstStyle/>
          <a:p>
            <a:pPr indent="457200" algn="just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В наше время, пожалуй, трудно найти человека, который никогда бы не слышал звучание оркестра. Оркестр — это большая группа музыкантов, играющих на различных инструментах. Оркестры бывают различные. Самый большой и совершенный по звучанию — симфонический оркестр. Он состоит из около 100 исполнителей, более половины из которых играют на струнных инструментах. Остальные играют на деревянных духовых, медных и ударных инструментах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.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/>
            </a:r>
            <a:b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</a:br>
            <a:endParaRPr lang="ru-RU" sz="2000" dirty="0">
              <a:solidFill>
                <a:schemeClr val="accent2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7620" y="4857760"/>
            <a:ext cx="6400800" cy="17526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4" descr="http://xn--80aaacgjhepm0ccgfcbd0ah.xn--p1ai/mo/curs/image/curs0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00174"/>
            <a:ext cx="9144000" cy="52149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85728"/>
            <a:ext cx="8501122" cy="1541463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На этом слайде вы видите группы инструментов симфонического оркестра и их расположение на сцене.</a:t>
            </a:r>
            <a:endParaRPr lang="ru-RU" sz="3200" b="1" dirty="0">
              <a:solidFill>
                <a:schemeClr val="accent2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https://img.kanal-o.ru/img/2019-04-15/fmt_90_24_vlcsnap-2019-04-18-15h50m42s685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42984"/>
            <a:ext cx="9144000" cy="57150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214422"/>
            <a:ext cx="7858180" cy="4214841"/>
          </a:xfrm>
        </p:spPr>
        <p:txBody>
          <a:bodyPr>
            <a:prstTxWarp prst="textArchUp">
              <a:avLst/>
            </a:prstTxWarp>
            <a:normAutofit/>
          </a:bodyPr>
          <a:lstStyle/>
          <a:p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Подробно о симфоническом оркестре вы узнаете </a:t>
            </a:r>
            <a:b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</a:b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из мультфильма «Видеть музыку»  по ссылке: 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/>
            </a:r>
            <a:b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</a:br>
            <a:endParaRPr lang="ru-RU" sz="3600" b="1" dirty="0">
              <a:solidFill>
                <a:schemeClr val="accent2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29190" y="3357562"/>
            <a:ext cx="4357718" cy="428628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https://youtu.be/zGKDmrq4-1k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2" name="Picture 8" descr="http://www.fotooboi.ru/upload/resize_cache/iblock/337/1258_1022_1d7a58ff99b324185ccb5ad5dfbdb5e85/337594065b547edf5a87fa58e0048ba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1506" name="Picture 2" descr="https://sun9-31.userapi.com/c621927/v621927134/3dab/psIOvVFzQZY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84" y="3643314"/>
            <a:ext cx="4071934" cy="305395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1"/>
            <a:ext cx="7772400" cy="1142984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Домашнее задание: </a:t>
            </a:r>
            <a:endParaRPr lang="ru-RU" sz="3600" b="1" dirty="0">
              <a:solidFill>
                <a:schemeClr val="accent2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00034" y="1214422"/>
            <a:ext cx="8429684" cy="30003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onotype Corsiva" pitchFamily="66" charset="0"/>
              <a:ea typeface="+mj-ea"/>
              <a:cs typeface="+mj-cs"/>
            </a:endParaRP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Какие группы музыкальных инструментов входят в симфонический оркестр?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ru-RU" sz="2600" b="1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  <a:ea typeface="+mj-ea"/>
                <a:cs typeface="+mj-cs"/>
              </a:rPr>
              <a:t>Какой инструмент струнной группы является самым большим?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ru-RU" sz="2600" b="1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  <a:ea typeface="+mj-ea"/>
                <a:cs typeface="+mj-cs"/>
              </a:rPr>
              <a:t>На какие две группы делятся духовые инструменты?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ru-RU" sz="2600" b="1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  <a:ea typeface="+mj-ea"/>
                <a:cs typeface="+mj-cs"/>
              </a:rPr>
              <a:t>Что является общим у рояля и арфы?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45720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45720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508" name="AutoShape 4" descr="https://azukichi.net/img/music/music-back06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10" name="AutoShape 6" descr="https://azukichi.net/img/music/music-back06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2" name="Picture 8" descr="http://www.fotooboi.ru/upload/resize_cache/iblock/337/1258_1022_1d7a58ff99b324185ccb5ad5dfbdb5e85/337594065b547edf5a87fa58e0048ba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1506" name="Picture 2" descr="https://sun9-31.userapi.com/c621927/v621927134/3dab/psIOvVFzQZY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84" y="3643314"/>
            <a:ext cx="4071934" cy="305395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285860"/>
            <a:ext cx="7772400" cy="207170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Спасибо за активную работу!</a:t>
            </a:r>
            <a:endParaRPr lang="ru-RU" sz="3600" b="1" dirty="0">
              <a:solidFill>
                <a:schemeClr val="accent2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00034" y="1214422"/>
            <a:ext cx="8429684" cy="30003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onotype Corsiva" pitchFamily="66" charset="0"/>
              <a:ea typeface="+mj-ea"/>
              <a:cs typeface="+mj-cs"/>
            </a:endParaRPr>
          </a:p>
          <a:p>
            <a:pPr marL="45720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45720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508" name="AutoShape 4" descr="https://azukichi.net/img/music/music-back06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10" name="AutoShape 6" descr="https://azukichi.net/img/music/music-back06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139</Words>
  <PresentationFormat>Экран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Тема занятия:  Симфонический оркестр</vt:lpstr>
      <vt:lpstr>В наше время, пожалуй, трудно найти человека, который никогда бы не слышал звучание оркестра. Оркестр — это большая группа музыкантов, играющих на различных инструментах. Оркестры бывают различные. Самый большой и совершенный по звучанию — симфонический оркестр. Он состоит из около 100 исполнителей, более половины из которых играют на струнных инструментах. Остальные играют на деревянных духовых, медных и ударных инструментах. </vt:lpstr>
      <vt:lpstr>На этом слайде вы видите группы инструментов симфонического оркестра и их расположение на сцене.</vt:lpstr>
      <vt:lpstr>Подробно о симфоническом оркестре вы узнаете  из мультфильма «Видеть музыку»  по ссылке:  </vt:lpstr>
      <vt:lpstr>Домашнее задание: </vt:lpstr>
      <vt:lpstr>Спасибо за активную работу!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Сифонический оркестр</dc:title>
  <dc:creator>Администратор</dc:creator>
  <cp:lastModifiedBy>XTreme.ws</cp:lastModifiedBy>
  <cp:revision>9</cp:revision>
  <dcterms:created xsi:type="dcterms:W3CDTF">2020-03-25T09:22:40Z</dcterms:created>
  <dcterms:modified xsi:type="dcterms:W3CDTF">2020-03-27T03:08:28Z</dcterms:modified>
</cp:coreProperties>
</file>