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9" r:id="rId3"/>
    <p:sldId id="343" r:id="rId4"/>
    <p:sldId id="291" r:id="rId5"/>
    <p:sldId id="294" r:id="rId6"/>
    <p:sldId id="494" r:id="rId7"/>
    <p:sldId id="347" r:id="rId8"/>
    <p:sldId id="298" r:id="rId9"/>
    <p:sldId id="348" r:id="rId10"/>
    <p:sldId id="304" r:id="rId11"/>
    <p:sldId id="546" r:id="rId12"/>
    <p:sldId id="547" r:id="rId13"/>
    <p:sldId id="553" r:id="rId14"/>
    <p:sldId id="350" r:id="rId15"/>
    <p:sldId id="535" r:id="rId16"/>
    <p:sldId id="306" r:id="rId17"/>
    <p:sldId id="351" r:id="rId18"/>
    <p:sldId id="534" r:id="rId19"/>
    <p:sldId id="308" r:id="rId20"/>
    <p:sldId id="352" r:id="rId21"/>
    <p:sldId id="435" r:id="rId22"/>
    <p:sldId id="310" r:id="rId23"/>
    <p:sldId id="353" r:id="rId24"/>
    <p:sldId id="437" r:id="rId25"/>
    <p:sldId id="312" r:id="rId26"/>
    <p:sldId id="354" r:id="rId27"/>
    <p:sldId id="470" r:id="rId28"/>
    <p:sldId id="554" r:id="rId29"/>
    <p:sldId id="471" r:id="rId30"/>
    <p:sldId id="555" r:id="rId31"/>
    <p:sldId id="314" r:id="rId32"/>
    <p:sldId id="428" r:id="rId33"/>
    <p:sldId id="359" r:id="rId34"/>
    <p:sldId id="368" r:id="rId35"/>
    <p:sldId id="369" r:id="rId36"/>
    <p:sldId id="445" r:id="rId37"/>
    <p:sldId id="446" r:id="rId38"/>
    <p:sldId id="447" r:id="rId39"/>
    <p:sldId id="448" r:id="rId40"/>
    <p:sldId id="449" r:id="rId41"/>
    <p:sldId id="450" r:id="rId42"/>
    <p:sldId id="451" r:id="rId43"/>
    <p:sldId id="452" r:id="rId44"/>
    <p:sldId id="453" r:id="rId45"/>
    <p:sldId id="455" r:id="rId46"/>
    <p:sldId id="456" r:id="rId47"/>
    <p:sldId id="467" r:id="rId48"/>
    <p:sldId id="458" r:id="rId49"/>
    <p:sldId id="459" r:id="rId50"/>
    <p:sldId id="460" r:id="rId51"/>
    <p:sldId id="463" r:id="rId52"/>
    <p:sldId id="324" r:id="rId53"/>
    <p:sldId id="563" r:id="rId54"/>
    <p:sldId id="329" r:id="rId55"/>
    <p:sldId id="596" r:id="rId56"/>
    <p:sldId id="363" r:id="rId57"/>
    <p:sldId id="573" r:id="rId58"/>
    <p:sldId id="574" r:id="rId59"/>
    <p:sldId id="625" r:id="rId60"/>
    <p:sldId id="632" r:id="rId61"/>
    <p:sldId id="633" r:id="rId62"/>
    <p:sldId id="495" r:id="rId63"/>
    <p:sldId id="559" r:id="rId64"/>
    <p:sldId id="484" r:id="rId65"/>
    <p:sldId id="599" r:id="rId66"/>
    <p:sldId id="600" r:id="rId67"/>
    <p:sldId id="601" r:id="rId68"/>
    <p:sldId id="602" r:id="rId69"/>
    <p:sldId id="603" r:id="rId70"/>
    <p:sldId id="604" r:id="rId71"/>
    <p:sldId id="605" r:id="rId72"/>
    <p:sldId id="606" r:id="rId73"/>
    <p:sldId id="607" r:id="rId74"/>
    <p:sldId id="608" r:id="rId75"/>
    <p:sldId id="609" r:id="rId76"/>
    <p:sldId id="610" r:id="rId77"/>
    <p:sldId id="611" r:id="rId78"/>
    <p:sldId id="612" r:id="rId79"/>
    <p:sldId id="613" r:id="rId80"/>
    <p:sldId id="614" r:id="rId81"/>
    <p:sldId id="615" r:id="rId82"/>
    <p:sldId id="616" r:id="rId83"/>
    <p:sldId id="617" r:id="rId84"/>
    <p:sldId id="618" r:id="rId85"/>
    <p:sldId id="619" r:id="rId86"/>
    <p:sldId id="620" r:id="rId87"/>
    <p:sldId id="621" r:id="rId88"/>
    <p:sldId id="622" r:id="rId89"/>
    <p:sldId id="623" r:id="rId90"/>
    <p:sldId id="631" r:id="rId91"/>
    <p:sldId id="341" r:id="rId92"/>
    <p:sldId id="570" r:id="rId93"/>
    <p:sldId id="568" r:id="rId94"/>
    <p:sldId id="394" r:id="rId95"/>
    <p:sldId id="532" r:id="rId9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20000"/>
      </a:spcBef>
      <a:spcAft>
        <a:spcPct val="0"/>
      </a:spcAft>
      <a:defRPr sz="4400" b="1" i="1" kern="1200">
        <a:solidFill>
          <a:schemeClr val="bg1"/>
        </a:solidFill>
        <a:latin typeface="Bookman Old Style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4400" b="1" i="1" kern="1200">
        <a:solidFill>
          <a:schemeClr val="bg1"/>
        </a:solidFill>
        <a:latin typeface="Bookman Old Style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4400" b="1" i="1" kern="1200">
        <a:solidFill>
          <a:schemeClr val="bg1"/>
        </a:solidFill>
        <a:latin typeface="Bookman Old Style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4400" b="1" i="1" kern="1200">
        <a:solidFill>
          <a:schemeClr val="bg1"/>
        </a:solidFill>
        <a:latin typeface="Bookman Old Style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4400" b="1" i="1" kern="1200">
        <a:solidFill>
          <a:schemeClr val="bg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4400" b="1" i="1" kern="1200">
        <a:solidFill>
          <a:schemeClr val="bg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4400" b="1" i="1" kern="1200">
        <a:solidFill>
          <a:schemeClr val="bg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4400" b="1" i="1" kern="1200">
        <a:solidFill>
          <a:schemeClr val="bg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4400" b="1" i="1" kern="1200">
        <a:solidFill>
          <a:schemeClr val="bg1"/>
        </a:solidFill>
        <a:latin typeface="Bookman Old Styl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75" autoAdjust="0"/>
    <p:restoredTop sz="98949" autoAdjust="0"/>
  </p:normalViewPr>
  <p:slideViewPr>
    <p:cSldViewPr>
      <p:cViewPr varScale="1">
        <p:scale>
          <a:sx n="28" d="100"/>
          <a:sy n="28" d="100"/>
        </p:scale>
        <p:origin x="-62" y="-11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6781719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8021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29551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176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84753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20598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1517926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94502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76974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59303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818894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8516975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2364679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141763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66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66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ransition spd="slow">
    <p:zoom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Impac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Impac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Impac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Impac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Impac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Impac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Impac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bg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bg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bg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bg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4400" b="1" i="1">
          <a:solidFill>
            <a:schemeClr val="bg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4400" b="1" i="1">
          <a:solidFill>
            <a:schemeClr val="bg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4400" b="1" i="1">
          <a:solidFill>
            <a:schemeClr val="bg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4400" b="1" i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poetomu.ru/_pu/2/93953051.jp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700213"/>
            <a:ext cx="5435600" cy="4941887"/>
          </a:xfrm>
        </p:spPr>
        <p:txBody>
          <a:bodyPr/>
          <a:lstStyle/>
          <a:p>
            <a:pPr marL="0" indent="0" algn="l" eaLnBrk="1" hangingPunct="1"/>
            <a:r>
              <a:rPr lang="ru-RU" altLang="ru-RU" sz="5400" smtClean="0"/>
              <a:t>1.Ялта</a:t>
            </a:r>
          </a:p>
          <a:p>
            <a:pPr marL="0" indent="0" algn="l" eaLnBrk="1" hangingPunct="1"/>
            <a:r>
              <a:rPr lang="ru-RU" altLang="ru-RU" sz="5400" smtClean="0"/>
              <a:t>2.Москва</a:t>
            </a:r>
          </a:p>
          <a:p>
            <a:pPr marL="0" indent="0" algn="l" eaLnBrk="1" hangingPunct="1"/>
            <a:r>
              <a:rPr lang="ru-RU" altLang="ru-RU" sz="5400" smtClean="0"/>
              <a:t>3.Рига</a:t>
            </a:r>
            <a:endParaRPr lang="en-US" altLang="ru-RU" sz="5400" smtClean="0"/>
          </a:p>
          <a:p>
            <a:pPr marL="0" indent="0" algn="l" eaLnBrk="1" hangingPunct="1"/>
            <a:r>
              <a:rPr lang="ru-RU" altLang="ru-RU" sz="5400" smtClean="0"/>
              <a:t>4.Петербург</a:t>
            </a:r>
          </a:p>
          <a:p>
            <a:pPr marL="0" indent="0" algn="l" eaLnBrk="1" hangingPunct="1"/>
            <a:r>
              <a:rPr lang="ru-RU" altLang="ru-RU" sz="5400" smtClean="0"/>
              <a:t>5.Одесса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4032250"/>
          </a:xfrm>
        </p:spPr>
        <p:txBody>
          <a:bodyPr/>
          <a:lstStyle/>
          <a:p>
            <a:pPr marL="0" indent="0"/>
            <a:r>
              <a:rPr lang="ru-RU" altLang="ru-RU" sz="6000" smtClean="0">
                <a:cs typeface="Times New Roman" pitchFamily="18" charset="0"/>
              </a:rPr>
              <a:t>Когда в Томске появился первый автомобиль?</a:t>
            </a:r>
          </a:p>
          <a:p>
            <a:pPr marL="0" indent="0"/>
            <a:endParaRPr lang="ru-RU" altLang="ru-RU" smtClean="0"/>
          </a:p>
        </p:txBody>
      </p:sp>
      <p:pic>
        <p:nvPicPr>
          <p:cNvPr id="9219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1638"/>
            <a:ext cx="141763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Impact" pitchFamily="34" charset="0"/>
              <a:buAutoNum type="arabicPeriod"/>
            </a:pPr>
            <a:r>
              <a:rPr lang="ru-RU" altLang="ru-RU" sz="6000" smtClean="0">
                <a:cs typeface="Times New Roman" pitchFamily="18" charset="0"/>
              </a:rPr>
              <a:t>1900 г.</a:t>
            </a:r>
          </a:p>
          <a:p>
            <a:pPr marL="742950" indent="-742950">
              <a:buFont typeface="Impact" pitchFamily="34" charset="0"/>
              <a:buAutoNum type="arabicPeriod"/>
            </a:pPr>
            <a:r>
              <a:rPr lang="ru-RU" altLang="ru-RU" sz="6000" smtClean="0">
                <a:cs typeface="Times New Roman" pitchFamily="18" charset="0"/>
              </a:rPr>
              <a:t>1902 г.</a:t>
            </a:r>
          </a:p>
          <a:p>
            <a:pPr marL="742950" indent="-742950">
              <a:buFont typeface="Impact" pitchFamily="34" charset="0"/>
              <a:buAutoNum type="arabicPeriod"/>
            </a:pPr>
            <a:r>
              <a:rPr lang="ru-RU" altLang="ru-RU" sz="6000" smtClean="0">
                <a:cs typeface="Times New Roman" pitchFamily="18" charset="0"/>
              </a:rPr>
              <a:t>1912 г</a:t>
            </a:r>
            <a:r>
              <a:rPr lang="ru-RU" altLang="ru-RU" sz="6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endParaRPr lang="ru-RU" alt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6804248" cy="452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57788"/>
            <a:ext cx="141763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7619" b="-2344"/>
          <a:stretch>
            <a:fillRect/>
          </a:stretch>
        </p:blipFill>
        <p:spPr bwMode="auto">
          <a:xfrm>
            <a:off x="107950" y="188913"/>
            <a:ext cx="9001125" cy="6624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5400"/>
            <a:ext cx="9144000" cy="4292600"/>
          </a:xfrm>
        </p:spPr>
        <p:txBody>
          <a:bodyPr/>
          <a:lstStyle/>
          <a:p>
            <a:pPr marL="0" indent="0" algn="l" eaLnBrk="1" hangingPunct="1"/>
            <a:r>
              <a:rPr lang="ru-RU" altLang="ru-RU" sz="5400" smtClean="0"/>
              <a:t>1.Тольятти</a:t>
            </a:r>
            <a:endParaRPr lang="en-US" altLang="ru-RU" sz="5400" smtClean="0"/>
          </a:p>
          <a:p>
            <a:pPr marL="0" indent="0" algn="l" eaLnBrk="1" hangingPunct="1"/>
            <a:r>
              <a:rPr lang="ru-RU" altLang="ru-RU" sz="5400" smtClean="0"/>
              <a:t>2.Набережные Челны</a:t>
            </a:r>
            <a:endParaRPr lang="en-US" altLang="ru-RU" sz="5400" smtClean="0"/>
          </a:p>
          <a:p>
            <a:pPr marL="0" indent="0" algn="l" eaLnBrk="1" hangingPunct="1"/>
            <a:r>
              <a:rPr lang="ru-RU" altLang="ru-RU" sz="5400" smtClean="0"/>
              <a:t>3.Серпухов</a:t>
            </a:r>
          </a:p>
          <a:p>
            <a:pPr marL="0" indent="0" algn="l" eaLnBrk="1" hangingPunct="1"/>
            <a:r>
              <a:rPr lang="ru-RU" altLang="ru-RU" sz="5400" smtClean="0"/>
              <a:t>4.Елабуга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88913"/>
            <a:ext cx="4224337" cy="316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644900"/>
            <a:ext cx="3703638" cy="2767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21100"/>
            <a:ext cx="4570412" cy="305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3702050" cy="239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9144000" cy="4508500"/>
          </a:xfrm>
        </p:spPr>
        <p:txBody>
          <a:bodyPr/>
          <a:lstStyle/>
          <a:p>
            <a:pPr marL="0" indent="0" algn="l" eaLnBrk="1" hangingPunct="1"/>
            <a:r>
              <a:rPr lang="ru-RU" altLang="ru-RU" sz="6000" smtClean="0"/>
              <a:t>1.Павловск</a:t>
            </a:r>
            <a:endParaRPr lang="en-US" altLang="ru-RU" sz="6000" smtClean="0"/>
          </a:p>
          <a:p>
            <a:pPr marL="0" indent="0" algn="l" eaLnBrk="1" hangingPunct="1"/>
            <a:r>
              <a:rPr lang="ru-RU" altLang="ru-RU" sz="6000" smtClean="0"/>
              <a:t>2.Жогино</a:t>
            </a:r>
          </a:p>
          <a:p>
            <a:pPr marL="0" indent="0" algn="l" eaLnBrk="1" hangingPunct="1"/>
            <a:r>
              <a:rPr lang="ru-RU" altLang="ru-RU" sz="6000" smtClean="0"/>
              <a:t>3.Дулево</a:t>
            </a:r>
          </a:p>
          <a:p>
            <a:pPr marL="0" indent="0" algn="l" eaLnBrk="1" hangingPunct="1"/>
            <a:r>
              <a:rPr lang="ru-RU" altLang="ru-RU" sz="6000" smtClean="0"/>
              <a:t>4.Подольск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l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1295400"/>
            <a:ext cx="5321300" cy="53736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7481888" y="3887788"/>
            <a:ext cx="503237" cy="5048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7481888" y="3887788"/>
            <a:ext cx="576262" cy="5762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5826125" y="4464050"/>
            <a:ext cx="431800" cy="5762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5753100" y="4464050"/>
            <a:ext cx="501650" cy="5746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6329363" y="3311525"/>
            <a:ext cx="576262" cy="5762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6257925" y="3311525"/>
            <a:ext cx="647700" cy="5762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529138" y="2879725"/>
            <a:ext cx="574675" cy="431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4529138" y="2808288"/>
            <a:ext cx="574675" cy="5048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6834188" y="2160588"/>
            <a:ext cx="574675" cy="5032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H="1">
            <a:off x="6905625" y="2160588"/>
            <a:ext cx="503238" cy="5032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3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3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3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3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3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3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3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3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3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0" dur="3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  <p:bldP spid="389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8913"/>
            <a:ext cx="4446587" cy="338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t="5968" r="7072" b="12852"/>
          <a:stretch>
            <a:fillRect/>
          </a:stretch>
        </p:blipFill>
        <p:spPr bwMode="auto">
          <a:xfrm>
            <a:off x="4932363" y="3789363"/>
            <a:ext cx="4162425" cy="261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13284" r="7747" b="7463"/>
          <a:stretch>
            <a:fillRect/>
          </a:stretch>
        </p:blipFill>
        <p:spPr bwMode="auto">
          <a:xfrm>
            <a:off x="158750" y="3900488"/>
            <a:ext cx="4614863" cy="273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060575"/>
            <a:ext cx="5940425" cy="4437063"/>
          </a:xfrm>
        </p:spPr>
        <p:txBody>
          <a:bodyPr/>
          <a:lstStyle/>
          <a:p>
            <a:pPr marL="0" indent="0" algn="l" eaLnBrk="1" hangingPunct="1"/>
            <a:r>
              <a:rPr lang="ru-RU" altLang="ru-RU" sz="6000" smtClean="0"/>
              <a:t>1.Липецк</a:t>
            </a:r>
          </a:p>
          <a:p>
            <a:pPr marL="0" indent="0" algn="l" eaLnBrk="1" hangingPunct="1"/>
            <a:r>
              <a:rPr lang="ru-RU" altLang="ru-RU" sz="6000" smtClean="0"/>
              <a:t>2.Ликино</a:t>
            </a:r>
            <a:endParaRPr lang="en-US" altLang="ru-RU" sz="6000" smtClean="0"/>
          </a:p>
          <a:p>
            <a:pPr marL="0" indent="0" algn="l" eaLnBrk="1" hangingPunct="1"/>
            <a:r>
              <a:rPr lang="ru-RU" altLang="ru-RU" sz="6000" smtClean="0"/>
              <a:t>3.Ленинград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9032" r="6424"/>
          <a:stretch>
            <a:fillRect/>
          </a:stretch>
        </p:blipFill>
        <p:spPr bwMode="auto">
          <a:xfrm>
            <a:off x="4140200" y="234950"/>
            <a:ext cx="4673600" cy="3265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3644900"/>
            <a:ext cx="4208462" cy="2808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810000"/>
            <a:ext cx="4524375" cy="2932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844675"/>
            <a:ext cx="6661150" cy="4365625"/>
          </a:xfrm>
        </p:spPr>
        <p:txBody>
          <a:bodyPr/>
          <a:lstStyle/>
          <a:p>
            <a:pPr marL="0" indent="0" algn="l" eaLnBrk="1" hangingPunct="1"/>
            <a:r>
              <a:rPr lang="ru-RU" altLang="ru-RU" sz="6000" smtClean="0"/>
              <a:t>1.Кемерово</a:t>
            </a:r>
          </a:p>
          <a:p>
            <a:pPr marL="0" indent="0" algn="l" eaLnBrk="1" hangingPunct="1"/>
            <a:r>
              <a:rPr lang="ru-RU" altLang="ru-RU" sz="6000" smtClean="0"/>
              <a:t>2.Курган		</a:t>
            </a:r>
          </a:p>
          <a:p>
            <a:pPr marL="0" indent="0" algn="l" eaLnBrk="1" hangingPunct="1"/>
            <a:r>
              <a:rPr lang="ru-RU" altLang="ru-RU" sz="6000" smtClean="0"/>
              <a:t>3.Казань</a:t>
            </a:r>
            <a:endParaRPr lang="lv-LV" altLang="ru-RU" sz="6000" i="0" u="sng" smtClean="0"/>
          </a:p>
          <a:p>
            <a:pPr marL="0" indent="0" algn="l" eaLnBrk="1" hangingPunct="1"/>
            <a:r>
              <a:rPr lang="ru-RU" altLang="ru-RU" sz="6000" smtClean="0"/>
              <a:t>4.</a:t>
            </a:r>
            <a:r>
              <a:rPr lang="lv-LV" altLang="ru-RU" sz="6000" smtClean="0"/>
              <a:t>Калининград</a:t>
            </a:r>
            <a:r>
              <a:rPr lang="ru-RU" altLang="ru-RU" smtClean="0"/>
              <a:t> </a:t>
            </a:r>
            <a:r>
              <a:rPr lang="ru-RU" altLang="ru-RU" sz="6000" smtClean="0"/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2997200"/>
            <a:ext cx="7920037" cy="4437063"/>
          </a:xfrm>
        </p:spPr>
        <p:txBody>
          <a:bodyPr/>
          <a:lstStyle/>
          <a:p>
            <a:pPr marL="0" indent="0" algn="l" eaLnBrk="1" hangingPunct="1"/>
            <a:r>
              <a:rPr lang="ru-RU" altLang="ru-RU" sz="6000" smtClean="0"/>
              <a:t>1. нет</a:t>
            </a:r>
          </a:p>
          <a:p>
            <a:pPr marL="0" indent="0" algn="l" eaLnBrk="1" hangingPunct="1"/>
            <a:r>
              <a:rPr lang="ru-RU" altLang="ru-RU" sz="6000" smtClean="0"/>
              <a:t>2. да</a:t>
            </a:r>
            <a:endParaRPr lang="en-US" altLang="ru-RU" sz="60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6555651" cy="464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338" y="2420938"/>
            <a:ext cx="6443662" cy="3455987"/>
          </a:xfrm>
        </p:spPr>
        <p:txBody>
          <a:bodyPr/>
          <a:lstStyle/>
          <a:p>
            <a:pPr marL="0" indent="0" algn="l" eaLnBrk="1" hangingPunct="1"/>
            <a:r>
              <a:rPr lang="ru-RU" altLang="ru-RU" sz="6000" smtClean="0"/>
              <a:t>1. ГАЗ</a:t>
            </a:r>
          </a:p>
          <a:p>
            <a:pPr marL="0" indent="0" algn="l" eaLnBrk="1" hangingPunct="1"/>
            <a:r>
              <a:rPr lang="ru-RU" altLang="ru-RU" sz="6000" smtClean="0"/>
              <a:t>2. ЗИЛ</a:t>
            </a:r>
            <a:endParaRPr lang="en-US" altLang="ru-RU" sz="6000" smtClean="0"/>
          </a:p>
          <a:p>
            <a:pPr marL="0" indent="0" algn="l" eaLnBrk="1" hangingPunct="1"/>
            <a:r>
              <a:rPr lang="ru-RU" altLang="ru-RU" sz="6000" smtClean="0"/>
              <a:t>3. УАЗ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i="1" smtClean="0"/>
              <a:t>«Светофорное лото»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20938"/>
            <a:ext cx="4824412" cy="4248150"/>
          </a:xfrm>
        </p:spPr>
        <p:txBody>
          <a:bodyPr/>
          <a:lstStyle/>
          <a:p>
            <a:pPr marL="0" indent="0" algn="l" eaLnBrk="1" hangingPunct="1">
              <a:lnSpc>
                <a:spcPct val="80000"/>
              </a:lnSpc>
            </a:pPr>
            <a:r>
              <a:rPr lang="ru-RU" altLang="ru-RU" sz="5400" smtClean="0"/>
              <a:t>1.</a:t>
            </a:r>
            <a:r>
              <a:rPr lang="en-US" altLang="ru-RU" sz="5400" smtClean="0"/>
              <a:t> </a:t>
            </a:r>
            <a:r>
              <a:rPr lang="ru-RU" altLang="ru-RU" sz="5400" smtClean="0"/>
              <a:t>олень	</a:t>
            </a:r>
            <a:endParaRPr lang="en-US" altLang="ru-RU" sz="5400" smtClean="0"/>
          </a:p>
          <a:p>
            <a:pPr marL="0" indent="0" algn="l" eaLnBrk="1" hangingPunct="1">
              <a:lnSpc>
                <a:spcPct val="80000"/>
              </a:lnSpc>
            </a:pPr>
            <a:r>
              <a:rPr lang="ru-RU" altLang="ru-RU" sz="5400" smtClean="0"/>
              <a:t>2.</a:t>
            </a:r>
            <a:r>
              <a:rPr lang="en-US" altLang="ru-RU" sz="5400" smtClean="0"/>
              <a:t> </a:t>
            </a:r>
            <a:r>
              <a:rPr lang="ru-RU" altLang="ru-RU" sz="5400" smtClean="0"/>
              <a:t>зубр		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altLang="ru-RU" sz="5400" smtClean="0"/>
              <a:t>3.</a:t>
            </a:r>
            <a:r>
              <a:rPr lang="en-US" altLang="ru-RU" sz="5400" smtClean="0"/>
              <a:t> </a:t>
            </a:r>
            <a:r>
              <a:rPr lang="ru-RU" altLang="ru-RU" sz="5400" smtClean="0"/>
              <a:t>лошадь	</a:t>
            </a:r>
            <a:endParaRPr lang="en-US" altLang="ru-RU" sz="5400" smtClean="0"/>
          </a:p>
          <a:p>
            <a:pPr marL="0" indent="0" algn="l" eaLnBrk="1" hangingPunct="1">
              <a:lnSpc>
                <a:spcPct val="80000"/>
              </a:lnSpc>
            </a:pPr>
            <a:r>
              <a:rPr lang="ru-RU" altLang="ru-RU" sz="5400" smtClean="0"/>
              <a:t>4.</a:t>
            </a:r>
            <a:r>
              <a:rPr lang="en-US" altLang="ru-RU" sz="5400" smtClean="0"/>
              <a:t> </a:t>
            </a:r>
            <a:r>
              <a:rPr lang="ru-RU" altLang="ru-RU" sz="5400" smtClean="0"/>
              <a:t>соболь</a:t>
            </a:r>
          </a:p>
          <a:p>
            <a:pPr marL="0" indent="0" algn="l" eaLnBrk="1" hangingPunct="1">
              <a:lnSpc>
                <a:spcPct val="80000"/>
              </a:lnSpc>
            </a:pPr>
            <a:r>
              <a:rPr lang="ru-RU" altLang="ru-RU" sz="5400" smtClean="0"/>
              <a:t>5. газель</a:t>
            </a: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5364088" cy="4011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33600"/>
            <a:ext cx="3884612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1341438"/>
            <a:ext cx="3325812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3810000" y="1628775"/>
            <a:ext cx="5176838" cy="3448050"/>
            <a:chOff x="3809521" y="1628800"/>
            <a:chExt cx="5176938" cy="344784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521" y="1628800"/>
              <a:ext cx="5176938" cy="34478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564" name="Рисунок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52936"/>
              <a:ext cx="1961175" cy="192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3792538" y="1401763"/>
            <a:ext cx="5200650" cy="3467100"/>
            <a:chOff x="3791882" y="1402000"/>
            <a:chExt cx="5200740" cy="346716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882" y="1402000"/>
              <a:ext cx="5200740" cy="34671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382" y="2924944"/>
              <a:ext cx="1768329" cy="17335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9144000" cy="4508500"/>
          </a:xfrm>
        </p:spPr>
        <p:txBody>
          <a:bodyPr/>
          <a:lstStyle/>
          <a:p>
            <a:pPr eaLnBrk="1" hangingPunct="1"/>
            <a:r>
              <a:rPr lang="ru-RU" altLang="ru-RU" sz="8000" smtClean="0"/>
              <a:t>«Дорожные знаки»</a:t>
            </a:r>
          </a:p>
          <a:p>
            <a:pPr eaLnBrk="1" hangingPunct="1"/>
            <a:endParaRPr lang="ru-RU" altLang="ru-RU" sz="40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475"/>
            <a:ext cx="9144000" cy="4581525"/>
          </a:xfrm>
        </p:spPr>
        <p:txBody>
          <a:bodyPr/>
          <a:lstStyle/>
          <a:p>
            <a:pPr eaLnBrk="1" hangingPunct="1"/>
            <a:r>
              <a:rPr lang="ru-RU" altLang="ru-RU" sz="8000" smtClean="0"/>
              <a:t>Правильные - неправильные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623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5148263" y="2997200"/>
            <a:ext cx="3995737" cy="386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5148263" y="2997200"/>
            <a:ext cx="3816350" cy="386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63174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9"/>
          <a:stretch>
            <a:fillRect/>
          </a:stretch>
        </p:blipFill>
        <p:spPr bwMode="auto">
          <a:xfrm>
            <a:off x="4824413" y="2924175"/>
            <a:ext cx="4427537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0" y="2997200"/>
            <a:ext cx="3851275" cy="386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4787900" y="3068638"/>
            <a:ext cx="4140200" cy="3789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65223" name="Picture 7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1"/>
          <a:stretch>
            <a:fillRect/>
          </a:stretch>
        </p:blipFill>
        <p:spPr bwMode="auto">
          <a:xfrm>
            <a:off x="4787900" y="2924175"/>
            <a:ext cx="4392613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475"/>
            <a:ext cx="9144000" cy="4581525"/>
          </a:xfrm>
        </p:spPr>
        <p:txBody>
          <a:bodyPr/>
          <a:lstStyle/>
          <a:p>
            <a:pPr eaLnBrk="1" hangingPunct="1"/>
            <a:r>
              <a:rPr lang="ru-RU" altLang="ru-RU" sz="8000" i="0" smtClean="0"/>
              <a:t>«История автомобиля»</a:t>
            </a:r>
            <a:endParaRPr lang="ru-RU" altLang="ru-RU" sz="80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4968875" y="3068638"/>
            <a:ext cx="4067175" cy="3789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5148263" y="3068638"/>
            <a:ext cx="3995737" cy="3789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67270" name="Picture 6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5"/>
          <a:stretch>
            <a:fillRect/>
          </a:stretch>
        </p:blipFill>
        <p:spPr bwMode="auto">
          <a:xfrm>
            <a:off x="5075238" y="2924175"/>
            <a:ext cx="4249737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0" y="2997200"/>
            <a:ext cx="5003800" cy="386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68294" name="Picture 6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/>
          <a:stretch>
            <a:fillRect/>
          </a:stretch>
        </p:blipFill>
        <p:spPr bwMode="auto">
          <a:xfrm>
            <a:off x="107950" y="2924175"/>
            <a:ext cx="403225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0" y="2997200"/>
            <a:ext cx="3995738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4859338" y="2997200"/>
            <a:ext cx="4284662" cy="386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70343" name="Picture 7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4"/>
          <a:stretch>
            <a:fillRect/>
          </a:stretch>
        </p:blipFill>
        <p:spPr bwMode="auto">
          <a:xfrm>
            <a:off x="5111750" y="2924175"/>
            <a:ext cx="4068763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107950" y="2997200"/>
            <a:ext cx="3816350" cy="386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4859338" y="3141663"/>
            <a:ext cx="4284662" cy="34559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0" y="2997200"/>
            <a:ext cx="9540875" cy="386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43011" name="Picture 5" descr="2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7" b="6070"/>
          <a:stretch>
            <a:fillRect/>
          </a:stretch>
        </p:blipFill>
        <p:spPr bwMode="auto">
          <a:xfrm>
            <a:off x="0" y="3051175"/>
            <a:ext cx="471646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9" name="Picture 7" descr="2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b="27567"/>
          <a:stretch>
            <a:fillRect/>
          </a:stretch>
        </p:blipFill>
        <p:spPr bwMode="auto">
          <a:xfrm>
            <a:off x="4427538" y="3051175"/>
            <a:ext cx="4716462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4211638" y="3068638"/>
            <a:ext cx="4932362" cy="3789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75462" name="Picture 6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4"/>
          <a:stretch>
            <a:fillRect/>
          </a:stretch>
        </p:blipFill>
        <p:spPr bwMode="auto">
          <a:xfrm>
            <a:off x="5111750" y="2924175"/>
            <a:ext cx="4068763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-107950" y="3213100"/>
            <a:ext cx="4319588" cy="3960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76486" name="Picture 6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1"/>
          <a:stretch>
            <a:fillRect/>
          </a:stretch>
        </p:blipFill>
        <p:spPr bwMode="auto">
          <a:xfrm>
            <a:off x="250825" y="2924175"/>
            <a:ext cx="4067175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5400"/>
            <a:ext cx="9144000" cy="4292600"/>
          </a:xfrm>
        </p:spPr>
        <p:txBody>
          <a:bodyPr/>
          <a:lstStyle/>
          <a:p>
            <a:pPr marL="0" indent="0" algn="l" eaLnBrk="1" hangingPunct="1"/>
            <a:r>
              <a:rPr lang="ru-RU" altLang="ru-RU" sz="7200" smtClean="0"/>
              <a:t>1.правила</a:t>
            </a:r>
          </a:p>
          <a:p>
            <a:pPr marL="0" indent="0" algn="l" eaLnBrk="1" hangingPunct="1"/>
            <a:r>
              <a:rPr lang="ru-RU" altLang="ru-RU" sz="7200" smtClean="0"/>
              <a:t>2.автомобиль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0" y="2997200"/>
            <a:ext cx="4211638" cy="386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588"/>
            <a:ext cx="9144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4643438" y="3141663"/>
            <a:ext cx="4500562" cy="410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80582" name="Picture 6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5"/>
          <a:stretch>
            <a:fillRect/>
          </a:stretch>
        </p:blipFill>
        <p:spPr bwMode="auto">
          <a:xfrm>
            <a:off x="4786313" y="2924175"/>
            <a:ext cx="4249737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8351837" cy="2590800"/>
          </a:xfrm>
        </p:spPr>
        <p:txBody>
          <a:bodyPr/>
          <a:lstStyle/>
          <a:p>
            <a:pPr marL="838200" indent="-838200" eaLnBrk="1" hangingPunct="1"/>
            <a:r>
              <a:rPr lang="ru-RU" altLang="ru-RU" sz="5400" smtClean="0"/>
              <a:t>«Знаки разные важны! Знаки разные нужны!</a:t>
            </a:r>
            <a:r>
              <a:rPr lang="lv-LV" altLang="ru-RU" sz="5400" smtClean="0"/>
              <a:t>»</a:t>
            </a:r>
            <a:r>
              <a:rPr lang="ru-RU" altLang="ru-RU" sz="5400" smtClean="0"/>
              <a:t>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4175"/>
            <a:ext cx="9144000" cy="3025775"/>
          </a:xfrm>
        </p:spPr>
        <p:txBody>
          <a:bodyPr/>
          <a:lstStyle/>
          <a:p>
            <a:pPr eaLnBrk="1" hangingPunct="1"/>
            <a:r>
              <a:rPr lang="ru-RU" altLang="ru-RU" sz="4800" i="0" smtClean="0"/>
              <a:t>Какое количество дорожных знаков приняли на конвенции в 1906 году</a:t>
            </a:r>
            <a:endParaRPr lang="ru-RU" altLang="ru-RU" sz="48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2708275"/>
            <a:ext cx="6264275" cy="2808288"/>
          </a:xfrm>
        </p:spPr>
        <p:txBody>
          <a:bodyPr/>
          <a:lstStyle/>
          <a:p>
            <a:pPr marL="0" indent="0" algn="l" eaLnBrk="1" hangingPunct="1"/>
            <a:r>
              <a:rPr lang="ru-RU" altLang="ru-RU" sz="6000" smtClean="0"/>
              <a:t>1. 3 знака</a:t>
            </a:r>
          </a:p>
          <a:p>
            <a:pPr marL="0" indent="0" algn="l" eaLnBrk="1" hangingPunct="1"/>
            <a:r>
              <a:rPr lang="ru-RU" altLang="ru-RU" sz="6000" smtClean="0"/>
              <a:t>2. 4 знака</a:t>
            </a:r>
          </a:p>
          <a:p>
            <a:pPr marL="0" indent="0" algn="l" eaLnBrk="1" hangingPunct="1"/>
            <a:r>
              <a:rPr lang="ru-RU" altLang="ru-RU" sz="6000" smtClean="0"/>
              <a:t>3. 6 знаков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pic>
        <p:nvPicPr>
          <p:cNvPr id="5" name="Picture 2" descr="Картинки по запросу первые дорожные  зна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89132"/>
            <a:ext cx="8200691" cy="3676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pic>
        <p:nvPicPr>
          <p:cNvPr id="4" name="Рисунок 4" descr="http://www.poetomu.ru/_pu/2/s93953051.jpg">
            <a:hlinkClick r:id="rId2" tooltip="&quot;Нажмите, для просмотра в полном размере...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96" y="1556792"/>
            <a:ext cx="5610448" cy="4943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068638"/>
            <a:ext cx="8820150" cy="2808287"/>
          </a:xfrm>
        </p:spPr>
        <p:txBody>
          <a:bodyPr/>
          <a:lstStyle/>
          <a:p>
            <a:pPr marL="0" indent="0" algn="l" eaLnBrk="1" hangingPunct="1"/>
            <a:r>
              <a:rPr lang="ru-RU" altLang="ru-RU" sz="5400" smtClean="0"/>
              <a:t>1. Мильный столб</a:t>
            </a:r>
          </a:p>
          <a:p>
            <a:pPr marL="0" indent="0" algn="l" eaLnBrk="1" hangingPunct="1"/>
            <a:r>
              <a:rPr lang="ru-RU" altLang="ru-RU" sz="5400" smtClean="0"/>
              <a:t>2. Верстовой столб</a:t>
            </a:r>
          </a:p>
          <a:p>
            <a:pPr marL="0" indent="0" algn="l" eaLnBrk="1" hangingPunct="1"/>
            <a:r>
              <a:rPr lang="ru-RU" altLang="ru-RU" sz="5400" smtClean="0"/>
              <a:t>3. Герма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5400"/>
            <a:ext cx="9144000" cy="4292600"/>
          </a:xfrm>
        </p:spPr>
        <p:txBody>
          <a:bodyPr/>
          <a:lstStyle/>
          <a:p>
            <a:pPr marL="0" indent="0" algn="l" eaLnBrk="1" hangingPunct="1"/>
            <a:r>
              <a:rPr lang="ru-RU" altLang="ru-RU" sz="7200" smtClean="0"/>
              <a:t>1.Велосипед</a:t>
            </a:r>
          </a:p>
          <a:p>
            <a:pPr marL="0" indent="0" algn="l" eaLnBrk="1" hangingPunct="1"/>
            <a:r>
              <a:rPr lang="ru-RU" altLang="ru-RU" sz="7200" smtClean="0"/>
              <a:t>2.автомобиль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941887"/>
          </a:xfrm>
        </p:spPr>
        <p:txBody>
          <a:bodyPr/>
          <a:lstStyle/>
          <a:p>
            <a:pPr marL="838200" indent="-838200" eaLnBrk="1" hangingPunct="1"/>
            <a:r>
              <a:rPr lang="ru-RU" altLang="ru-RU" sz="8000" smtClean="0"/>
              <a:t>«П</a:t>
            </a:r>
            <a:r>
              <a:rPr lang="lv-LV" altLang="ru-RU" sz="8000" smtClean="0"/>
              <a:t>равда</a:t>
            </a:r>
            <a:endParaRPr lang="ru-RU" altLang="ru-RU" sz="8000" smtClean="0"/>
          </a:p>
          <a:p>
            <a:pPr marL="838200" indent="-838200" eaLnBrk="1" hangingPunct="1"/>
            <a:r>
              <a:rPr lang="lv-LV" altLang="ru-RU" sz="8000" smtClean="0"/>
              <a:t>– неправда</a:t>
            </a:r>
            <a:r>
              <a:rPr lang="ru-RU" altLang="ru-RU" sz="8000" smtClean="0"/>
              <a:t>»</a:t>
            </a:r>
            <a:r>
              <a:rPr lang="ru-RU" altLang="ru-RU" smtClean="0"/>
              <a:t> </a:t>
            </a:r>
            <a:r>
              <a:rPr lang="ru-RU" altLang="ru-RU" sz="6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727119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916238" y="2420938"/>
            <a:ext cx="3240087" cy="92392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1pPr>
            <a:lvl2pPr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2pPr>
            <a:lvl3pPr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3pPr>
            <a:lvl4pPr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4pPr>
            <a:lvl5pPr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5pPr>
            <a:lvl6pPr eaLnBrk="0" hangingPunct="0"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6pPr>
            <a:lvl7pPr eaLnBrk="0" hangingPunct="0"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7pPr>
            <a:lvl8pPr eaLnBrk="0" hangingPunct="0"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8pPr>
            <a:lvl9pPr eaLnBrk="0" hangingPunct="0"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5400">
                <a:solidFill>
                  <a:srgbClr val="006600"/>
                </a:solidFill>
              </a:rPr>
              <a:t>Правда</a:t>
            </a:r>
          </a:p>
        </p:txBody>
      </p:sp>
      <p:sp>
        <p:nvSpPr>
          <p:cNvPr id="66564" name="AutoShape 7"/>
          <p:cNvSpPr>
            <a:spLocks noChangeArrowheads="1"/>
          </p:cNvSpPr>
          <p:nvPr/>
        </p:nvSpPr>
        <p:spPr bwMode="auto">
          <a:xfrm>
            <a:off x="6659563" y="2420938"/>
            <a:ext cx="1873250" cy="931862"/>
          </a:xfrm>
          <a:prstGeom prst="notchedRightArrow">
            <a:avLst>
              <a:gd name="adj1" fmla="val 50000"/>
              <a:gd name="adj2" fmla="val 50256"/>
            </a:avLst>
          </a:prstGeom>
          <a:solidFill>
            <a:srgbClr val="00FF00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6565" name="AutoShape 9"/>
          <p:cNvSpPr>
            <a:spLocks noChangeArrowheads="1"/>
          </p:cNvSpPr>
          <p:nvPr/>
        </p:nvSpPr>
        <p:spPr bwMode="auto">
          <a:xfrm flipH="1">
            <a:off x="179388" y="4227513"/>
            <a:ext cx="1871662" cy="1001712"/>
          </a:xfrm>
          <a:prstGeom prst="notchedRightArrow">
            <a:avLst>
              <a:gd name="adj1" fmla="val 50000"/>
              <a:gd name="adj2" fmla="val 46712"/>
            </a:avLst>
          </a:prstGeom>
          <a:solidFill>
            <a:srgbClr val="FF3300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2339975" y="4305300"/>
            <a:ext cx="4248150" cy="923925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1pPr>
            <a:lvl2pPr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2pPr>
            <a:lvl3pPr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3pPr>
            <a:lvl4pPr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4pPr>
            <a:lvl5pPr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5pPr>
            <a:lvl6pPr eaLnBrk="0" hangingPunct="0"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6pPr>
            <a:lvl7pPr eaLnBrk="0" hangingPunct="0"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7pPr>
            <a:lvl8pPr eaLnBrk="0" hangingPunct="0"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8pPr>
            <a:lvl9pPr eaLnBrk="0" hangingPunct="0">
              <a:defRPr sz="4400" b="1" i="1">
                <a:solidFill>
                  <a:schemeClr val="bg1"/>
                </a:solidFill>
                <a:latin typeface="Bookman Old Style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5400">
                <a:solidFill>
                  <a:srgbClr val="FF3300"/>
                </a:solidFill>
              </a:rPr>
              <a:t>Неправда</a:t>
            </a:r>
          </a:p>
        </p:txBody>
      </p:sp>
    </p:spTree>
    <p:extLst>
      <p:ext uri="{BB962C8B-B14F-4D97-AF65-F5344CB8AC3E}">
        <p14:creationId xmlns:p14="http://schemas.microsoft.com/office/powerpoint/2010/main" val="67897682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5400"/>
            <a:ext cx="9144000" cy="3743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800" smtClean="0"/>
              <a:t>«Черный ящик»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b="0" smtClean="0"/>
              <a:t>(задание для команды)</a:t>
            </a:r>
          </a:p>
          <a:p>
            <a:pPr eaLnBrk="1" hangingPunct="1">
              <a:lnSpc>
                <a:spcPct val="90000"/>
              </a:lnSpc>
            </a:pPr>
            <a:endParaRPr lang="ru-RU" altLang="ru-RU" sz="3200" b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3200" b="0" smtClean="0"/>
              <a:t>побеждает команда быстрее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b="0" smtClean="0"/>
              <a:t>всех передавшая правильный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b="0" smtClean="0"/>
              <a:t>ответ ведущему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5400"/>
            <a:ext cx="9144000" cy="3743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800" i="0" smtClean="0"/>
              <a:t>ГОСУДАРСТВЕННЫЙ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4800" i="0" smtClean="0"/>
              <a:t>НОМЕРНОЙ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4800" i="0" smtClean="0"/>
              <a:t>ЗНАК</a:t>
            </a:r>
            <a:endParaRPr lang="ru-RU" altLang="ru-RU" sz="3200" i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2781300"/>
            <a:ext cx="9144000" cy="2952750"/>
          </a:xfrm>
        </p:spPr>
        <p:txBody>
          <a:bodyPr/>
          <a:lstStyle/>
          <a:p>
            <a:pPr marL="838200" indent="-838200" eaLnBrk="1" hangingPunct="1"/>
            <a:r>
              <a:rPr lang="ru-RU" altLang="ru-RU" sz="7200" smtClean="0"/>
              <a:t>«Двух колес очарование</a:t>
            </a:r>
            <a:r>
              <a:rPr lang="lv-LV" altLang="ru-RU" sz="7200" smtClean="0"/>
              <a:t>»</a:t>
            </a:r>
            <a:r>
              <a:rPr lang="ru-RU" altLang="ru-RU" smtClean="0"/>
              <a:t> </a:t>
            </a:r>
            <a:r>
              <a:rPr lang="ru-RU" altLang="ru-RU" sz="6000" smtClean="0"/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4175"/>
            <a:ext cx="9144000" cy="3025775"/>
          </a:xfrm>
        </p:spPr>
        <p:txBody>
          <a:bodyPr/>
          <a:lstStyle/>
          <a:p>
            <a:pPr eaLnBrk="1" hangingPunct="1"/>
            <a:r>
              <a:rPr lang="ru-RU" altLang="ru-RU" sz="4800" i="0" smtClean="0"/>
              <a:t>«Что в 1818 году изобрел </a:t>
            </a:r>
            <a:r>
              <a:rPr lang="ru-RU" altLang="ru-RU" sz="4800" smtClean="0"/>
              <a:t>немецкий профессор барон Карл фон Дрез</a:t>
            </a:r>
            <a:r>
              <a:rPr lang="ru-RU" altLang="ru-RU" sz="4800" i="0" smtClean="0"/>
              <a:t> »</a:t>
            </a:r>
            <a:endParaRPr lang="ru-RU" altLang="ru-RU" sz="48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708275"/>
            <a:ext cx="7308850" cy="3313113"/>
          </a:xfrm>
        </p:spPr>
        <p:txBody>
          <a:bodyPr/>
          <a:lstStyle/>
          <a:p>
            <a:pPr marL="0" indent="0" algn="l" eaLnBrk="1" hangingPunct="1"/>
            <a:r>
              <a:rPr lang="ru-RU" altLang="ru-RU" sz="6000" smtClean="0"/>
              <a:t>1. «велосипед»</a:t>
            </a:r>
          </a:p>
          <a:p>
            <a:pPr marL="0" indent="0" algn="l" eaLnBrk="1" hangingPunct="1"/>
            <a:r>
              <a:rPr lang="ru-RU" altLang="ru-RU" sz="6000" smtClean="0"/>
              <a:t>2. «мопед»</a:t>
            </a:r>
          </a:p>
          <a:p>
            <a:pPr marL="0" indent="0" algn="l" eaLnBrk="1" hangingPunct="1"/>
            <a:r>
              <a:rPr lang="ru-RU" altLang="ru-RU" sz="6000" smtClean="0"/>
              <a:t>3. «автомобиль»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4175"/>
            <a:ext cx="9144000" cy="3025775"/>
          </a:xfrm>
        </p:spPr>
        <p:txBody>
          <a:bodyPr/>
          <a:lstStyle/>
          <a:p>
            <a:pPr eaLnBrk="1" hangingPunct="1"/>
            <a:r>
              <a:rPr lang="ru-RU" altLang="ru-RU" sz="4800" i="0" smtClean="0"/>
              <a:t>«Как звали одного из изобретателей велосипеда в России?»</a:t>
            </a:r>
            <a:endParaRPr lang="ru-RU" altLang="ru-RU" sz="48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852738"/>
            <a:ext cx="7596187" cy="3024187"/>
          </a:xfrm>
        </p:spPr>
        <p:txBody>
          <a:bodyPr/>
          <a:lstStyle/>
          <a:p>
            <a:pPr marL="0" indent="0" algn="l" eaLnBrk="1" hangingPunct="1"/>
            <a:r>
              <a:rPr lang="ru-RU" altLang="ru-RU" sz="5400" smtClean="0"/>
              <a:t>1. Ползунов</a:t>
            </a:r>
          </a:p>
          <a:p>
            <a:pPr marL="0" indent="0" algn="l" eaLnBrk="1" hangingPunct="1"/>
            <a:r>
              <a:rPr lang="ru-RU" altLang="ru-RU" sz="5400" smtClean="0"/>
              <a:t>2. Артамонов </a:t>
            </a:r>
          </a:p>
          <a:p>
            <a:pPr marL="0" indent="0" algn="l" eaLnBrk="1" hangingPunct="1"/>
            <a:r>
              <a:rPr lang="ru-RU" altLang="ru-RU" sz="5400" smtClean="0"/>
              <a:t>3. Черепанов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4175"/>
            <a:ext cx="9144000" cy="3025775"/>
          </a:xfrm>
        </p:spPr>
        <p:txBody>
          <a:bodyPr/>
          <a:lstStyle/>
          <a:p>
            <a:pPr eaLnBrk="1" hangingPunct="1"/>
            <a:r>
              <a:rPr lang="ru-RU" altLang="ru-RU" sz="4800" i="0" smtClean="0"/>
              <a:t>Где находится памятник Артамонову?</a:t>
            </a:r>
            <a:endParaRPr lang="ru-RU" altLang="ru-RU" sz="48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068638"/>
            <a:ext cx="8820150" cy="2808287"/>
          </a:xfrm>
        </p:spPr>
        <p:txBody>
          <a:bodyPr/>
          <a:lstStyle/>
          <a:p>
            <a:pPr marL="0" indent="0" algn="l" eaLnBrk="1" hangingPunct="1"/>
            <a:r>
              <a:rPr lang="ru-RU" altLang="ru-RU" sz="5400" smtClean="0"/>
              <a:t>1. Екатеринбург</a:t>
            </a:r>
          </a:p>
          <a:p>
            <a:pPr marL="0" indent="0" algn="l" eaLnBrk="1" hangingPunct="1"/>
            <a:r>
              <a:rPr lang="ru-RU" altLang="ru-RU" sz="5400" smtClean="0"/>
              <a:t>2. Санкт- Петербург</a:t>
            </a:r>
          </a:p>
          <a:p>
            <a:pPr marL="0" indent="0" algn="l" eaLnBrk="1" hangingPunct="1"/>
            <a:r>
              <a:rPr lang="ru-RU" altLang="ru-RU" sz="5400" smtClean="0"/>
              <a:t>3. Москва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46725"/>
            <a:ext cx="4176464" cy="556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4175"/>
            <a:ext cx="9144000" cy="3025775"/>
          </a:xfrm>
        </p:spPr>
        <p:txBody>
          <a:bodyPr/>
          <a:lstStyle/>
          <a:p>
            <a:pPr eaLnBrk="1" hangingPunct="1"/>
            <a:r>
              <a:rPr lang="ru-RU" altLang="ru-RU" sz="4800" i="0" smtClean="0"/>
              <a:t>Правда ли, что первый велосипед изобрели еще до нашей эры?</a:t>
            </a:r>
            <a:endParaRPr lang="ru-RU" altLang="ru-RU" sz="48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068638"/>
            <a:ext cx="3636962" cy="2808287"/>
          </a:xfrm>
        </p:spPr>
        <p:txBody>
          <a:bodyPr/>
          <a:lstStyle/>
          <a:p>
            <a:pPr marL="0" indent="0" algn="l" eaLnBrk="1" hangingPunct="1"/>
            <a:r>
              <a:rPr lang="ru-RU" altLang="ru-RU" sz="6600" smtClean="0"/>
              <a:t>1. НЕТ</a:t>
            </a:r>
          </a:p>
          <a:p>
            <a:pPr marL="0" indent="0" algn="l" eaLnBrk="1" hangingPunct="1"/>
            <a:r>
              <a:rPr lang="ru-RU" altLang="ru-RU" sz="6600" smtClean="0"/>
              <a:t>2. ДА</a:t>
            </a:r>
          </a:p>
        </p:txBody>
      </p:sp>
      <p:pic>
        <p:nvPicPr>
          <p:cNvPr id="4" name="Picture 4" descr="сканирование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 r="1793" b="10295"/>
          <a:stretch>
            <a:fillRect/>
          </a:stretch>
        </p:blipFill>
        <p:spPr bwMode="auto">
          <a:xfrm>
            <a:off x="4716463" y="1341438"/>
            <a:ext cx="394335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4175"/>
            <a:ext cx="9144000" cy="3025775"/>
          </a:xfrm>
        </p:spPr>
        <p:txBody>
          <a:bodyPr/>
          <a:lstStyle/>
          <a:p>
            <a:pPr eaLnBrk="1" hangingPunct="1"/>
            <a:r>
              <a:rPr lang="ru-RU" altLang="ru-RU" sz="4800" i="0" smtClean="0"/>
              <a:t>Правда ли, что велосипеды бывают 3-х и более колесными?</a:t>
            </a:r>
            <a:endParaRPr lang="ru-RU" altLang="ru-RU" sz="48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9144000" cy="4652962"/>
          </a:xfrm>
        </p:spPr>
        <p:txBody>
          <a:bodyPr/>
          <a:lstStyle/>
          <a:p>
            <a:pPr marL="0" indent="0" algn="l" eaLnBrk="1" hangingPunct="1"/>
            <a:r>
              <a:rPr lang="ru-RU" altLang="ru-RU" sz="6600" smtClean="0"/>
              <a:t>1. в Германии	</a:t>
            </a:r>
          </a:p>
          <a:p>
            <a:pPr marL="0" indent="0" algn="l" eaLnBrk="1" hangingPunct="1"/>
            <a:r>
              <a:rPr lang="ru-RU" altLang="ru-RU" sz="6600" smtClean="0"/>
              <a:t>2. во Франции	</a:t>
            </a:r>
          </a:p>
          <a:p>
            <a:pPr marL="0" indent="0" algn="l" eaLnBrk="1" hangingPunct="1"/>
            <a:r>
              <a:rPr lang="ru-RU" altLang="ru-RU" sz="6600" smtClean="0"/>
              <a:t>3. в России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2997200"/>
            <a:ext cx="3168650" cy="2808288"/>
          </a:xfrm>
        </p:spPr>
        <p:txBody>
          <a:bodyPr/>
          <a:lstStyle/>
          <a:p>
            <a:pPr marL="0" indent="0" algn="l" eaLnBrk="1" hangingPunct="1"/>
            <a:r>
              <a:rPr lang="ru-RU" altLang="ru-RU" sz="5400" smtClean="0"/>
              <a:t>1. ДА</a:t>
            </a:r>
          </a:p>
          <a:p>
            <a:pPr marL="0" indent="0" algn="l" eaLnBrk="1" hangingPunct="1"/>
            <a:r>
              <a:rPr lang="ru-RU" altLang="ru-RU" sz="5400" smtClean="0"/>
              <a:t>2. НЕТ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557338"/>
            <a:ext cx="322103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4508500"/>
            <a:ext cx="291465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83971" name="Прямоугольник 1"/>
          <p:cNvSpPr>
            <a:spLocks noChangeArrowheads="1"/>
          </p:cNvSpPr>
          <p:nvPr/>
        </p:nvSpPr>
        <p:spPr bwMode="auto">
          <a:xfrm>
            <a:off x="425450" y="2565400"/>
            <a:ext cx="8208963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6600" i="0"/>
              <a:t>Как переводится слово велосипед?</a:t>
            </a:r>
            <a:endParaRPr lang="ru-RU" altLang="ru-RU" sz="660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068638"/>
            <a:ext cx="8820150" cy="2808287"/>
          </a:xfrm>
        </p:spPr>
        <p:txBody>
          <a:bodyPr/>
          <a:lstStyle/>
          <a:p>
            <a:pPr marL="0" indent="0" algn="l" eaLnBrk="1" hangingPunct="1"/>
            <a:r>
              <a:rPr lang="ru-RU" altLang="ru-RU" sz="5400" smtClean="0"/>
              <a:t>1. быстрые колеса</a:t>
            </a:r>
          </a:p>
          <a:p>
            <a:pPr marL="0" indent="0" algn="l" eaLnBrk="1" hangingPunct="1"/>
            <a:r>
              <a:rPr lang="ru-RU" altLang="ru-RU" sz="5400" smtClean="0"/>
              <a:t>2. быстрые ноги</a:t>
            </a:r>
          </a:p>
          <a:p>
            <a:pPr marL="0" indent="0" algn="l" eaLnBrk="1" hangingPunct="1"/>
            <a:r>
              <a:rPr lang="ru-RU" altLang="ru-RU" sz="5400" smtClean="0"/>
              <a:t>3. крепкие руки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pic>
        <p:nvPicPr>
          <p:cNvPr id="4" name="Picture 4" descr="сканирование0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560840" cy="4885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068638"/>
            <a:ext cx="8820150" cy="2808287"/>
          </a:xfrm>
        </p:spPr>
        <p:txBody>
          <a:bodyPr/>
          <a:lstStyle/>
          <a:p>
            <a:pPr marL="0" indent="0" algn="l" eaLnBrk="1" hangingPunct="1"/>
            <a:r>
              <a:rPr lang="ru-RU" altLang="ru-RU" sz="5400" smtClean="0"/>
              <a:t>1. тотем</a:t>
            </a:r>
          </a:p>
          <a:p>
            <a:pPr marL="0" indent="0" algn="l" eaLnBrk="1" hangingPunct="1"/>
            <a:r>
              <a:rPr lang="ru-RU" altLang="ru-RU" sz="5400" smtClean="0"/>
              <a:t>2. тандем</a:t>
            </a:r>
          </a:p>
          <a:p>
            <a:pPr marL="0" indent="0" algn="l" eaLnBrk="1" hangingPunct="1"/>
            <a:r>
              <a:rPr lang="ru-RU" altLang="ru-RU" sz="5400" smtClean="0"/>
              <a:t>3. семейный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075612" cy="4065588"/>
          </a:xfrm>
        </p:spPr>
        <p:txBody>
          <a:bodyPr/>
          <a:lstStyle/>
          <a:p>
            <a:pPr eaLnBrk="1" hangingPunct="1"/>
            <a:r>
              <a:rPr lang="ru-RU" altLang="ru-RU" sz="5400" smtClean="0"/>
              <a:t>Что в старину больше всего мешало движению велосипедистов</a:t>
            </a:r>
          </a:p>
          <a:p>
            <a:pPr eaLnBrk="1" hangingPunct="1"/>
            <a:r>
              <a:rPr lang="ru-RU" altLang="ru-RU" sz="5400" smtClean="0"/>
              <a:t>в Томске?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76475"/>
            <a:ext cx="7924800" cy="3849688"/>
          </a:xfrm>
        </p:spPr>
        <p:txBody>
          <a:bodyPr/>
          <a:lstStyle/>
          <a:p>
            <a:pPr marL="762000" indent="-7620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6000" smtClean="0"/>
              <a:t>Булыжники</a:t>
            </a:r>
          </a:p>
          <a:p>
            <a:pPr marL="762000" indent="-7620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6000" smtClean="0"/>
              <a:t>Полиция</a:t>
            </a:r>
          </a:p>
          <a:p>
            <a:pPr marL="762000" indent="-7620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6000" smtClean="0"/>
              <a:t>Собаки</a:t>
            </a:r>
          </a:p>
          <a:p>
            <a:pPr marL="762000" indent="-7620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6000" smtClean="0"/>
              <a:t>Грязь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i="1" smtClean="0"/>
              <a:t>«Светофорное лото»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97200"/>
            <a:ext cx="9144000" cy="2376488"/>
          </a:xfrm>
        </p:spPr>
        <p:txBody>
          <a:bodyPr/>
          <a:lstStyle/>
          <a:p>
            <a:pPr marL="838200" indent="-838200" eaLnBrk="1" hangingPunct="1"/>
            <a:r>
              <a:rPr lang="ru-RU" altLang="ru-RU" sz="8000" smtClean="0"/>
              <a:t>«Регулировщик»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2672" r="1930" b="2672"/>
          <a:stretch>
            <a:fillRect/>
          </a:stretch>
        </p:blipFill>
        <p:spPr bwMode="auto">
          <a:xfrm>
            <a:off x="684213" y="-42863"/>
            <a:ext cx="7775575" cy="69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" r="3860" b="2672"/>
          <a:stretch>
            <a:fillRect/>
          </a:stretch>
        </p:blipFill>
        <p:spPr bwMode="auto">
          <a:xfrm>
            <a:off x="539750" y="-44450"/>
            <a:ext cx="7777163" cy="6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1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2" t="59125" r="6400" b="4420"/>
          <a:stretch>
            <a:fillRect/>
          </a:stretch>
        </p:blipFill>
        <p:spPr bwMode="auto">
          <a:xfrm>
            <a:off x="468313" y="260350"/>
            <a:ext cx="82804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ЮИД1">
  <a:themeElements>
    <a:clrScheme name="ЮИД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ЮИД1">
      <a:majorFont>
        <a:latin typeface="Impact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71842" dir="2700000" algn="ctr" rotWithShape="0">
            <a:srgbClr val="0066FF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71842" dir="2700000" algn="ctr" rotWithShape="0">
            <a:srgbClr val="0066FF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ЮИД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ЮИД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ЮИД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ЮИД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ЮИД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ЮИД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ЮИД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ЮИД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ЮИД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ЮИД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ЮИД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ЮИД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</TotalTime>
  <Words>445</Words>
  <Application>Microsoft Office PowerPoint</Application>
  <PresentationFormat>Экран (4:3)</PresentationFormat>
  <Paragraphs>137</Paragraphs>
  <Slides>95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6" baseType="lpstr">
      <vt:lpstr>ЮИД1</vt:lpstr>
      <vt:lpstr>Презентация PowerPoint</vt:lpstr>
      <vt:lpstr>Презентация PowerPoint</vt:lpstr>
      <vt:lpstr>Презентация PowerPoint</vt:lpstr>
      <vt:lpstr>«Светофорное лото»</vt:lpstr>
      <vt:lpstr>«Светофорное лото»</vt:lpstr>
      <vt:lpstr>«Светофорное лото»</vt:lpstr>
      <vt:lpstr>Презентация PowerPoint</vt:lpstr>
      <vt:lpstr>«Светофорное лото»</vt:lpstr>
      <vt:lpstr>Презентация PowerPoint</vt:lpstr>
      <vt:lpstr>«Светофорное лото»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«Светофорное лото»</vt:lpstr>
      <vt:lpstr>Презентация PowerPoint</vt:lpstr>
      <vt:lpstr>Презентация PowerPoint</vt:lpstr>
      <vt:lpstr>«Светофорное лото»</vt:lpstr>
      <vt:lpstr>Презентация PowerPoint</vt:lpstr>
      <vt:lpstr>Презентация PowerPoint</vt:lpstr>
      <vt:lpstr>«Светофорное лото»</vt:lpstr>
      <vt:lpstr>Презентация PowerPoint</vt:lpstr>
      <vt:lpstr>Презентация PowerPoint</vt:lpstr>
      <vt:lpstr>«Светофорное лото»</vt:lpstr>
      <vt:lpstr>Презентация PowerPoint</vt:lpstr>
      <vt:lpstr>«Светофорное лото»</vt:lpstr>
      <vt:lpstr>«Светофорное лото»</vt:lpstr>
      <vt:lpstr>«Светофорное лото»</vt:lpstr>
      <vt:lpstr>Презентация PowerPoint</vt:lpstr>
      <vt:lpstr>«Светофорное лото»</vt:lpstr>
      <vt:lpstr>Презентация PowerPoint</vt:lpstr>
      <vt:lpstr>Презентация PowerPoint</vt:lpstr>
      <vt:lpstr>«Светофорное лото»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«Светофорное лото»</vt:lpstr>
      <vt:lpstr>«Светофорное лото»</vt:lpstr>
      <vt:lpstr>«Светофорное лото»</vt:lpstr>
      <vt:lpstr>«Светофорное лото»</vt:lpstr>
      <vt:lpstr>Презентация PowerPoint</vt:lpstr>
      <vt:lpstr>«Светофорное лото»</vt:lpstr>
      <vt:lpstr>«Светофорное лото»</vt:lpstr>
      <vt:lpstr>Презентация PowerPoint</vt:lpstr>
      <vt:lpstr>«Светофорное лото»</vt:lpstr>
      <vt:lpstr>Презентация PowerPoint</vt:lpstr>
      <vt:lpstr>Презентация PowerPoint</vt:lpstr>
      <vt:lpstr>Презентация PowerPoint</vt:lpstr>
      <vt:lpstr>Презентация PowerPoint</vt:lpstr>
      <vt:lpstr>«Светофорное лото»</vt:lpstr>
      <vt:lpstr>«Светофорное лото»</vt:lpstr>
      <vt:lpstr>«Светофорное лото»</vt:lpstr>
      <vt:lpstr>Презентация PowerPoint</vt:lpstr>
      <vt:lpstr>«Светофорное лото»</vt:lpstr>
      <vt:lpstr>«Светофорное лото»</vt:lpstr>
      <vt:lpstr>Презентация PowerPoint</vt:lpstr>
      <vt:lpstr>«Светофорное лото»</vt:lpstr>
      <vt:lpstr>«Светофорное лото»</vt:lpstr>
      <vt:lpstr>«Светофорное лото»</vt:lpstr>
      <vt:lpstr>Презентация PowerPoint</vt:lpstr>
      <vt:lpstr>«Светофорное лото»</vt:lpstr>
      <vt:lpstr>«Светофорное лото»</vt:lpstr>
      <vt:lpstr>Презентация PowerPoint</vt:lpstr>
      <vt:lpstr>«Светофорное лото»</vt:lpstr>
      <vt:lpstr>«Светофорное лото»</vt:lpstr>
      <vt:lpstr>Презентация PowerPoint</vt:lpstr>
      <vt:lpstr>«Светофорное лото»</vt:lpstr>
      <vt:lpstr>«Светофорное лото»</vt:lpstr>
      <vt:lpstr>Презентация PowerPoint</vt:lpstr>
      <vt:lpstr>«Светофорное лото»</vt:lpstr>
      <vt:lpstr>«Светофорное лото»</vt:lpstr>
      <vt:lpstr>Презентация PowerPoint</vt:lpstr>
      <vt:lpstr>«Светофорное лото»</vt:lpstr>
      <vt:lpstr>Презентация PowerPoint</vt:lpstr>
      <vt:lpstr>Презентация PowerPoint</vt:lpstr>
      <vt:lpstr>«Светофорное лото»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Tomsk Children's Palace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Belozyorov Oleg V.</dc:creator>
  <cp:lastModifiedBy>Labensky</cp:lastModifiedBy>
  <cp:revision>144</cp:revision>
  <dcterms:created xsi:type="dcterms:W3CDTF">2005-10-25T11:55:11Z</dcterms:created>
  <dcterms:modified xsi:type="dcterms:W3CDTF">2021-09-05T03:30:43Z</dcterms:modified>
</cp:coreProperties>
</file>