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EDDBC3-23BE-4E75-997B-0DFC41E3803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83AFB0-C1CD-4DC4-9BCC-12165F7895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9252520" cy="5040560"/>
          </a:xfrm>
        </p:spPr>
        <p:txBody>
          <a:bodyPr/>
          <a:lstStyle/>
          <a:p>
            <a:r>
              <a:rPr lang="ru-RU" sz="7200" b="1" dirty="0">
                <a:effectLst/>
              </a:rPr>
              <a:t>Создание орнаментальной композиции</a:t>
            </a:r>
            <a:br>
              <a:rPr lang="ru-RU" sz="7200" b="1" dirty="0">
                <a:effectLst/>
              </a:rPr>
            </a:b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949280"/>
            <a:ext cx="4320480" cy="22292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Составитель педагог: Соколова Людмила Юрьевна.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9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800" b="1" dirty="0">
                <a:effectLst/>
              </a:rPr>
              <a:t>Законы орнаментальной композиции:</a:t>
            </a:r>
            <a:r>
              <a:rPr lang="ru-RU" sz="2800" dirty="0">
                <a:effectLst/>
              </a:rPr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5841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3. Закон трех, (три разных размера, три разных интервала, между мотивами) и периодически их повторять. Число »три» является тем минимальным числом, которое позволяет достаточно четко определить разнообразие какого-либо явления. 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35238"/>
            <a:ext cx="2952328" cy="380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/>
              </a:rPr>
              <a:t>Законы орнаментальной композиции:</a:t>
            </a: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4. Закон контраста – взаимодействие контрастных элементов взаимно усиливает и обостряет их противоположные свойства, а взаимодействие родственных элементов смягчает и нивелирует их качества. Правило группирования следует из закона контраста. Оно формируется следующим образом: части, подобные размерам, форме, цвету и близкие по расстоянию, имеют тенденцию к зрительному объединению в одно целое.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avatars.mds.yandex.net/get-images-cbir/1607195/FChv6njy-FDbC3nzqoY-bw2411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8998"/>
            <a:ext cx="3600400" cy="295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0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800" b="1" dirty="0">
                <a:effectLst/>
              </a:rPr>
              <a:t>Законы орнаментальной композиции:</a:t>
            </a:r>
            <a:r>
              <a:rPr lang="ru-RU" sz="2800" dirty="0">
                <a:effectLst/>
              </a:rPr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961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5. Закон орнаментального контрапункта – построение орнаментальных мотивов возможно из ряда замкнутых элементов путем соединения их в целостный орнаментальный образ. 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6608"/>
            <a:ext cx="5148924" cy="3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/>
              </a:rPr>
              <a:t>Законы орнаментальной композиции:</a:t>
            </a: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656184"/>
          </a:xfrm>
        </p:spPr>
        <p:txBody>
          <a:bodyPr>
            <a:normAutofit fontScale="92500"/>
          </a:bodyPr>
          <a:lstStyle/>
          <a:p>
            <a:r>
              <a:rPr lang="ru-RU" dirty="0"/>
              <a:t>6. Закон простоты – максимальной убедительности и выразительности орнаментального образа следует добиваться минимальными средствами при максимальном определении подробностей </a:t>
            </a:r>
          </a:p>
          <a:p>
            <a:endParaRPr lang="ru-RU" dirty="0"/>
          </a:p>
        </p:txBody>
      </p:sp>
      <p:pic>
        <p:nvPicPr>
          <p:cNvPr id="6" name="Рисунок 5" descr="https://avatars.mds.yandex.net/get-images-cbir/220627/YazT2zMSRQBFK8-xWJvEFA1044/oc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81642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74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Орнамент</a:t>
            </a:r>
            <a:r>
              <a:rPr lang="ru-RU" sz="2400" dirty="0">
                <a:effectLst/>
              </a:rPr>
              <a:t>  — узор, состоящий из ритмически упорядоченных элементов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84984"/>
            <a:ext cx="4392488" cy="2841179"/>
          </a:xfrm>
        </p:spPr>
        <p:txBody>
          <a:bodyPr>
            <a:normAutofit/>
          </a:bodyPr>
          <a:lstStyle/>
          <a:p>
            <a:r>
              <a:rPr lang="ru-RU" dirty="0"/>
              <a:t> Вначале выполняется зарисовка с натуры, максимально верно передающая сходство и подробности (этап «фотографирования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4" y="1509713"/>
            <a:ext cx="2770762" cy="14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2040"/>
            <a:ext cx="4067400" cy="296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9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effectLst/>
              </a:rPr>
              <a:t>Творческий метод создания орнаментальной композиции</a:t>
            </a:r>
            <a:r>
              <a:rPr lang="ru-RU" sz="2000" dirty="0" smtClean="0">
                <a:effectLst/>
              </a:rPr>
              <a:t> </a:t>
            </a:r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7946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Основу творческого метода работы составляет </a:t>
            </a:r>
            <a:r>
              <a:rPr lang="ru-RU" i="1" dirty="0" smtClean="0"/>
              <a:t>( стилизация).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а)превращение </a:t>
            </a:r>
            <a:r>
              <a:rPr lang="ru-RU" dirty="0"/>
              <a:t>объемной формы в плоскостную и упрощение конструкции, б)обобщение формы с изменением абриса, в)обобщение формы в ее границах, г)обобщение и усложнение формы, добавление деталей , отсутствующих в натуре</a:t>
            </a:r>
            <a:r>
              <a:rPr lang="ru-RU" dirty="0" smtClean="0"/>
              <a:t>.</a:t>
            </a:r>
          </a:p>
          <a:p>
            <a:r>
              <a:rPr lang="ru-RU" b="1" dirty="0"/>
              <a:t>Принципы стилизации</a:t>
            </a:r>
            <a:r>
              <a:rPr lang="ru-RU" dirty="0"/>
              <a:t>: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3331"/>
            <a:ext cx="7998810" cy="415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Стилизация-</a:t>
            </a:r>
            <a:r>
              <a:rPr lang="ru-RU" sz="2400" dirty="0">
                <a:effectLst/>
              </a:rPr>
              <a:t> обобщение изображаемых фигур.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9"/>
            <a:ext cx="8784976" cy="23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Выполняя задание по разработке  узора, вы обязаны как бы забыть то, что предмет имеет объем, находится в пространстве, наделен разнообразием цветовых оттенков в условиях световоздушной среды и т.д. 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/>
              <a:t>главное не изображение как таковое, а преобразование реальной формы в задуманный мотив. При этом орнаментальную форму передают плоскостно, даже специально подчеркивают плоскостность.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90563"/>
            <a:ext cx="2918757" cy="29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44" y="3320389"/>
            <a:ext cx="2016225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190124" cy="30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7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Орнаментальная композиция 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dirty="0" smtClean="0">
                <a:effectLst/>
              </a:rPr>
              <a:t>означает </a:t>
            </a:r>
            <a:r>
              <a:rPr lang="ru-RU" sz="2400" dirty="0">
                <a:effectLst/>
              </a:rPr>
              <a:t>составление, построение узора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/>
          <a:lstStyle/>
          <a:p>
            <a:r>
              <a:rPr lang="ru-RU" dirty="0"/>
              <a:t>Ряд правил композиции остаются едиными и обязательными для всех видов изобразительного творчества. Это правила симметрии, устанавливающие закон гармонии пропорций, частей и целого; правила статики и динамики (покоя и движения в пластическом решении композиции); правила ритма — закономерного чередования больших и малых форм; и ряд других.</a:t>
            </a:r>
            <a:br>
              <a:rPr lang="ru-RU" dirty="0"/>
            </a:br>
            <a:r>
              <a:rPr lang="ru-RU" dirty="0"/>
              <a:t>К выразительным средствам орнаментальной композиции относятся точка, пятно, линия, цвет, фактура.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3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>
                <a:effectLst/>
              </a:rPr>
              <a:t> </a:t>
            </a:r>
            <a:r>
              <a:rPr lang="ru-RU" sz="2000" b="1" dirty="0">
                <a:effectLst/>
              </a:rPr>
              <a:t>Графическое решение орнаментальной композиции</a:t>
            </a:r>
            <a:r>
              <a:rPr lang="ru-RU" sz="2000" dirty="0">
                <a:effectLst/>
              </a:rPr>
              <a:t>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графической трактовке орнаментальных мотивов может быть использовано три решения: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0" y="1412776"/>
            <a:ext cx="562912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4" y="3573016"/>
            <a:ext cx="2165999" cy="28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69852"/>
            <a:ext cx="2304256" cy="319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700808"/>
            <a:ext cx="285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1.Линеарное решение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8610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Пятновое</a:t>
            </a:r>
            <a:r>
              <a:rPr lang="ru-RU" dirty="0" smtClean="0"/>
              <a:t> решение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3356993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Линеарно-</a:t>
            </a:r>
            <a:r>
              <a:rPr lang="ru-RU" dirty="0" err="1" smtClean="0"/>
              <a:t>пятновое</a:t>
            </a:r>
            <a:r>
              <a:rPr lang="ru-RU" dirty="0" smtClean="0"/>
              <a:t> </a:t>
            </a:r>
            <a:r>
              <a:rPr lang="ru-RU" dirty="0"/>
              <a:t>решение мотивов имеет по сравнению с двумя предыдущими выразительные наибольшие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72009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effectLst/>
              </a:rPr>
              <a:t> </a:t>
            </a:r>
            <a:r>
              <a:rPr lang="ru-RU" sz="2800" b="1" dirty="0">
                <a:effectLst/>
              </a:rPr>
              <a:t>Конструктивные элементы орнамента 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(раппорт, мотив,- это площадь повторяющегося рисунка, включающая </a:t>
            </a:r>
            <a:br>
              <a:rPr lang="ru-RU" dirty="0"/>
            </a:br>
            <a:r>
              <a:rPr lang="ru-RU" dirty="0"/>
              <a:t>мотивы и расстояние до соседнего мотива.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2348"/>
            <a:ext cx="8634465" cy="17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30120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Мотив </a:t>
            </a:r>
            <a:r>
              <a:rPr lang="ru-RU" dirty="0"/>
              <a:t>— это часть орнамента, главный его элемент.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60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800" b="1" dirty="0">
                <a:effectLst/>
              </a:rPr>
              <a:t>Законы орнаментальной композиции:</a:t>
            </a:r>
            <a:r>
              <a:rPr lang="ru-RU" sz="2800" dirty="0">
                <a:effectLst/>
              </a:rPr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8496944" cy="31683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Закон пропорциональности в орнаментальной композиции заключается в установлении соразмерности частей в отношении целого и одна к другой. </a:t>
            </a:r>
            <a:endParaRPr lang="ru-RU" dirty="0" smtClean="0"/>
          </a:p>
          <a:p>
            <a:r>
              <a:rPr lang="ru-RU" dirty="0" smtClean="0"/>
              <a:t>Пропорциональные </a:t>
            </a:r>
            <a:r>
              <a:rPr lang="ru-RU" dirty="0"/>
              <a:t>отношения площадей рисунка и фона, размеров орнаментальных мотивов и их составных частей, линейных характеристик орнаментальных форм и т.п. определяют выразительность композиции. 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01" y="3717032"/>
            <a:ext cx="47172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3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b="1" dirty="0">
                <a:effectLst/>
              </a:rPr>
              <a:t>Законы орнаментальной композиции:</a:t>
            </a:r>
            <a:r>
              <a:rPr lang="ru-RU" sz="3200" dirty="0">
                <a:effectLst/>
              </a:rPr>
              <a:t> 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2. закон композиционного центра, доминанты (господствующей идеи): когда в композиции отчетливо выделяется один или несколько орнаментальных мотивов по размерам, форме, фактуре и цвету.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094082"/>
            <a:ext cx="3097600" cy="33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44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430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Создание орнаментальной композиции </vt:lpstr>
      <vt:lpstr>Орнамент  — узор, состоящий из ритмически упорядоченных элементов </vt:lpstr>
      <vt:lpstr>Творческий метод создания орнаментальной композиции   </vt:lpstr>
      <vt:lpstr>Стилизация- обобщение изображаемых фигур. </vt:lpstr>
      <vt:lpstr>Орнаментальная композиция  означает составление, построение узора </vt:lpstr>
      <vt:lpstr> Графическое решение орнаментальной композиции </vt:lpstr>
      <vt:lpstr> Конструктивные элементы орнамента  </vt:lpstr>
      <vt:lpstr>Законы орнаментальной композиции: </vt:lpstr>
      <vt:lpstr>Законы орнаментальной композиции: </vt:lpstr>
      <vt:lpstr>Законы орнаментальной композиции: </vt:lpstr>
      <vt:lpstr>Законы орнаментальной композиции:  </vt:lpstr>
      <vt:lpstr>Законы орнаментальной композиции: </vt:lpstr>
      <vt:lpstr>Законы орнаментальной композиции: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орнаментальной композиции</dc:title>
  <dc:creator>202</dc:creator>
  <cp:lastModifiedBy>202</cp:lastModifiedBy>
  <cp:revision>6</cp:revision>
  <dcterms:created xsi:type="dcterms:W3CDTF">2022-02-06T18:09:28Z</dcterms:created>
  <dcterms:modified xsi:type="dcterms:W3CDTF">2022-02-06T18:54:31Z</dcterms:modified>
</cp:coreProperties>
</file>