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053D"/>
    <a:srgbClr val="4007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E3FD1-EDC7-4DA7-B879-5BD690F0B01D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136AC-EA8B-43FA-8236-F0B2D57EFA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899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E3FD1-EDC7-4DA7-B879-5BD690F0B01D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136AC-EA8B-43FA-8236-F0B2D57EFA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8198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E3FD1-EDC7-4DA7-B879-5BD690F0B01D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136AC-EA8B-43FA-8236-F0B2D57EFA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02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E3FD1-EDC7-4DA7-B879-5BD690F0B01D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136AC-EA8B-43FA-8236-F0B2D57EFA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404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E3FD1-EDC7-4DA7-B879-5BD690F0B01D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136AC-EA8B-43FA-8236-F0B2D57EFA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382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E3FD1-EDC7-4DA7-B879-5BD690F0B01D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136AC-EA8B-43FA-8236-F0B2D57EFA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279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E3FD1-EDC7-4DA7-B879-5BD690F0B01D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136AC-EA8B-43FA-8236-F0B2D57EFA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574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E3FD1-EDC7-4DA7-B879-5BD690F0B01D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136AC-EA8B-43FA-8236-F0B2D57EFA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6553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E3FD1-EDC7-4DA7-B879-5BD690F0B01D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136AC-EA8B-43FA-8236-F0B2D57EFA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675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E3FD1-EDC7-4DA7-B879-5BD690F0B01D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136AC-EA8B-43FA-8236-F0B2D57EFA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663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E3FD1-EDC7-4DA7-B879-5BD690F0B01D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136AC-EA8B-43FA-8236-F0B2D57EFA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5184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3E3FD1-EDC7-4DA7-B879-5BD690F0B01D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136AC-EA8B-43FA-8236-F0B2D57EFA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026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ru.wikipedia.org/wiki/%D0%90%D0%BD%D0%B3%D0%BB%D0%B8%D0%B9%D1%81%D0%BA%D0%B8%D0%B9_%D1%8F%D0%B7%D1%8B%D0%BA" TargetMode="Externa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Харин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54893" y="0"/>
            <a:ext cx="3669380" cy="6671600"/>
          </a:xfrm>
          <a:prstGeom prst="rect">
            <a:avLst/>
          </a:prstGeom>
        </p:spPr>
      </p:pic>
      <p:pic>
        <p:nvPicPr>
          <p:cNvPr id="1026" name="Picture 2" descr="https://sun9-85.userapi.com/s/v1/if2/QTxp54gRZWKeOvvww1pdRhoYHPAJ50jqkgGJAEavAaTcLXYIwUfd41qpals8U6Ly8yFnPt_QSrI0PfxG_JTy1oSR.jpg?size=856x856&amp;quality=95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663" y="0"/>
            <a:ext cx="2959768" cy="295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978273" y="3392905"/>
            <a:ext cx="4018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«Олимпиада возможностей» (</a:t>
            </a:r>
            <a:r>
              <a:rPr lang="ru-RU" sz="2400" dirty="0">
                <a:hlinkClick r:id="rId6" tooltip="Английский язык"/>
              </a:rPr>
              <a:t>англ.</a:t>
            </a:r>
            <a:r>
              <a:rPr lang="ru-RU" sz="2400" dirty="0"/>
              <a:t> </a:t>
            </a:r>
            <a:r>
              <a:rPr lang="ru-RU" sz="2400" i="1" dirty="0"/>
              <a:t>“</a:t>
            </a:r>
            <a:r>
              <a:rPr lang="ru-RU" sz="2400" i="1" dirty="0" err="1"/>
              <a:t>Olympics</a:t>
            </a:r>
            <a:r>
              <a:rPr lang="ru-RU" sz="2400" i="1" dirty="0"/>
              <a:t> </a:t>
            </a:r>
            <a:r>
              <a:rPr lang="ru-RU" sz="2400" i="1" dirty="0" err="1"/>
              <a:t>of</a:t>
            </a:r>
            <a:r>
              <a:rPr lang="ru-RU" sz="2400" i="1" dirty="0"/>
              <a:t> </a:t>
            </a:r>
            <a:r>
              <a:rPr lang="ru-RU" sz="2400" i="1" dirty="0" err="1"/>
              <a:t>Abilities</a:t>
            </a:r>
            <a:r>
              <a:rPr lang="ru-RU" sz="2400" i="1" dirty="0" smtClean="0"/>
              <a:t>”) 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48653" y="254768"/>
            <a:ext cx="3617494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Компетенции</a:t>
            </a:r>
          </a:p>
          <a:p>
            <a:r>
              <a:rPr lang="ru-RU" sz="3200" b="1" dirty="0" smtClean="0"/>
              <a:t> 2022 года в Томской области: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/>
              <a:t>Обработка текста,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/>
              <a:t>фотограф-репортер</a:t>
            </a:r>
            <a:r>
              <a:rPr lang="ru-RU" sz="2800" dirty="0"/>
              <a:t>, </a:t>
            </a:r>
            <a:endParaRPr lang="ru-RU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/>
              <a:t>изо,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/>
              <a:t>художественное вышивание,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err="1" smtClean="0"/>
              <a:t>бисероплетение</a:t>
            </a:r>
            <a:r>
              <a:rPr lang="ru-RU" sz="2800" dirty="0" smtClean="0"/>
              <a:t>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/>
              <a:t>робототехника,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/>
              <a:t>адаптивная физкультура,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/>
              <a:t>переводчик</a:t>
            </a:r>
            <a:endParaRPr lang="ru-RU" sz="2800" dirty="0"/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25229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825</TotalTime>
  <Words>33</Words>
  <Application>Microsoft Office PowerPoint</Application>
  <PresentationFormat>Широкоэкранный</PresentationFormat>
  <Paragraphs>11</Paragraphs>
  <Slides>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19</cp:revision>
  <dcterms:created xsi:type="dcterms:W3CDTF">2022-04-26T08:08:31Z</dcterms:created>
  <dcterms:modified xsi:type="dcterms:W3CDTF">2022-04-28T08:10:18Z</dcterms:modified>
</cp:coreProperties>
</file>