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77" r:id="rId3"/>
    <p:sldId id="286" r:id="rId4"/>
    <p:sldId id="274" r:id="rId5"/>
    <p:sldId id="275" r:id="rId6"/>
    <p:sldId id="276" r:id="rId7"/>
    <p:sldId id="281" r:id="rId8"/>
    <p:sldId id="284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A65A76E-DA1E-40C1-9A5A-824B471EF42D}">
          <p14:sldIdLst>
            <p14:sldId id="277"/>
            <p14:sldId id="286"/>
            <p14:sldId id="274"/>
            <p14:sldId id="275"/>
            <p14:sldId id="285"/>
            <p14:sldId id="283"/>
            <p14:sldId id="276"/>
            <p14:sldId id="281"/>
            <p14:sldId id="284"/>
          </p14:sldIdLst>
        </p14:section>
        <p14:section name="Раздел без заголовка" id="{6A28550F-65E3-49C3-B7DB-FFCEF908CB5C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625C"/>
    <a:srgbClr val="F9FF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96FD5-3EDE-4558-9FD6-42AA9DD3C806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3DEB2-4F0C-481B-8396-A1D19AC6D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29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3DEB2-4F0C-481B-8396-A1D19AC6DE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3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6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2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40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1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9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1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5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60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6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89B-0B8E-46BF-BF1C-4EF2FB73C3B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5280-2C92-4E95-95EE-BB8BC0E96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1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antans@mail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Городская программа «</a:t>
            </a:r>
            <a:r>
              <a:rPr lang="ru-RU" dirty="0" err="1" smtClean="0"/>
              <a:t>Экополюс</a:t>
            </a:r>
            <a:r>
              <a:rPr lang="ru-RU" dirty="0" smtClean="0"/>
              <a:t>» на 2020 – 2021 гг.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90646"/>
            <a:ext cx="9144000" cy="967154"/>
          </a:xfrm>
        </p:spPr>
        <p:txBody>
          <a:bodyPr/>
          <a:lstStyle/>
          <a:p>
            <a:r>
              <a:rPr lang="ru-RU" dirty="0" smtClean="0"/>
              <a:t>Ерёмина Евгения Геннадьевна</a:t>
            </a:r>
          </a:p>
          <a:p>
            <a:r>
              <a:rPr lang="ru-RU" dirty="0" err="1" smtClean="0"/>
              <a:t>Певчев</a:t>
            </a:r>
            <a:r>
              <a:rPr lang="ru-RU" dirty="0" smtClean="0"/>
              <a:t> Владимир Васильевич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837" y="257908"/>
            <a:ext cx="10981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6625C"/>
                </a:solidFill>
              </a:rPr>
              <a:t>Городская программа воспитания и дополнительного образования «</a:t>
            </a:r>
            <a:r>
              <a:rPr lang="ru-RU" sz="2400" b="1" dirty="0" err="1" smtClean="0">
                <a:solidFill>
                  <a:srgbClr val="16625C"/>
                </a:solidFill>
              </a:rPr>
              <a:t>Экополюс</a:t>
            </a:r>
            <a:r>
              <a:rPr lang="ru-RU" sz="2400" b="1" dirty="0" smtClean="0">
                <a:solidFill>
                  <a:srgbClr val="16625C"/>
                </a:solidFill>
              </a:rPr>
              <a:t>» Циклограмма  2020-2021 учебного года</a:t>
            </a:r>
            <a:endParaRPr lang="ru-RU" sz="2400" b="1" dirty="0">
              <a:solidFill>
                <a:srgbClr val="16625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8472" t="16662" r="56881" b="5038"/>
          <a:stretch/>
        </p:blipFill>
        <p:spPr>
          <a:xfrm>
            <a:off x="3373917" y="1088905"/>
            <a:ext cx="5271246" cy="565176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525107" y="3826862"/>
            <a:ext cx="140677" cy="175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21115" y="1216270"/>
            <a:ext cx="140677" cy="175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57292" y="1216270"/>
            <a:ext cx="140677" cy="175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358553" y="2646485"/>
            <a:ext cx="140677" cy="175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99338" y="4204065"/>
            <a:ext cx="140677" cy="175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81146" y="5501055"/>
            <a:ext cx="140677" cy="175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358552" y="4116142"/>
            <a:ext cx="140677" cy="175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44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8268" t="14501" r="58395" b="5727"/>
          <a:stretch/>
        </p:blipFill>
        <p:spPr>
          <a:xfrm>
            <a:off x="3092995" y="236703"/>
            <a:ext cx="5514674" cy="63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8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52397" t="28736" r="9672" b="10709"/>
          <a:stretch/>
        </p:blipFill>
        <p:spPr>
          <a:xfrm>
            <a:off x="8035910" y="3518072"/>
            <a:ext cx="3077120" cy="307029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485" y="188351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6625C"/>
                </a:solidFill>
              </a:rPr>
              <a:t>Модуль 1. Сентябрь - ноябрь</a:t>
            </a:r>
            <a:endParaRPr lang="ru-RU" b="1" dirty="0">
              <a:solidFill>
                <a:srgbClr val="16625C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255485" y="1117600"/>
            <a:ext cx="6942484" cy="14145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Занятие - экскурсии на особо охраняемых </a:t>
            </a:r>
            <a:r>
              <a:rPr lang="ru-RU" sz="3200" b="1" dirty="0" smtClean="0"/>
              <a:t>природных</a:t>
            </a:r>
            <a:r>
              <a:rPr lang="ru-RU" b="1" dirty="0" smtClean="0"/>
              <a:t> территориях (ООПТ)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3676" y="1985424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Синий </a:t>
            </a:r>
            <a:r>
              <a:rPr lang="ru-RU" sz="2400" dirty="0"/>
              <a:t>Утёс </a:t>
            </a:r>
            <a:r>
              <a:rPr lang="ru-RU" sz="2400" dirty="0" smtClean="0"/>
              <a:t> и </a:t>
            </a:r>
          </a:p>
          <a:p>
            <a:pPr marL="342900" indent="-342900"/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err="1" smtClean="0"/>
              <a:t>Коларовские</a:t>
            </a:r>
            <a:r>
              <a:rPr lang="ru-RU" sz="2400" dirty="0" smtClean="0"/>
              <a:t> водно-болотные угодья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Ларинский</a:t>
            </a:r>
            <a:r>
              <a:rPr lang="ru-RU" sz="2400" dirty="0" smtClean="0"/>
              <a:t> </a:t>
            </a:r>
            <a:r>
              <a:rPr lang="ru-RU" sz="2400" dirty="0" smtClean="0"/>
              <a:t>заказник и Звёздный </a:t>
            </a:r>
            <a:r>
              <a:rPr lang="ru-RU" sz="2400" dirty="0" smtClean="0"/>
              <a:t>ключ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Песчаное </a:t>
            </a:r>
            <a:r>
              <a:rPr lang="ru-RU" sz="2400" dirty="0" smtClean="0"/>
              <a:t>озеро и Музей леса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Большие </a:t>
            </a:r>
            <a:r>
              <a:rPr lang="ru-RU" sz="2400" dirty="0" smtClean="0"/>
              <a:t>муравейники и </a:t>
            </a:r>
          </a:p>
          <a:p>
            <a:pPr marL="342900" indent="-342900"/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ru-RU" sz="2400" dirty="0" smtClean="0"/>
              <a:t>радоновые родники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Лагерный сад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Университетская </a:t>
            </a:r>
            <a:r>
              <a:rPr lang="ru-RU" sz="2400" dirty="0" smtClean="0"/>
              <a:t>роща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Михайловская роща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Мокрушинский</a:t>
            </a:r>
            <a:r>
              <a:rPr lang="ru-RU" sz="2400" dirty="0" smtClean="0"/>
              <a:t> </a:t>
            </a:r>
            <a:r>
              <a:rPr lang="ru-RU" sz="2400" dirty="0"/>
              <a:t>ботанический </a:t>
            </a:r>
            <a:r>
              <a:rPr lang="ru-RU" sz="2400" dirty="0" smtClean="0"/>
              <a:t>сад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Сенная курья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Белое озеро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8" name="Picture 2" descr="C:\Users\t104\Desktop\синий утес\P1010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461" y="0"/>
            <a:ext cx="4668539" cy="35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48316" y="6403703"/>
            <a:ext cx="625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Проведение экологического мониторинга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271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485" y="188351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6625C"/>
                </a:solidFill>
              </a:rPr>
              <a:t>Модуль 1. Сентябрь - ноябрь</a:t>
            </a:r>
            <a:endParaRPr lang="ru-RU" b="1" dirty="0">
              <a:solidFill>
                <a:srgbClr val="16625C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255485" y="1117600"/>
            <a:ext cx="6418853" cy="14145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Занятие - экскурсии в музеях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3889" y="1723406"/>
            <a:ext cx="60620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Минералогический </a:t>
            </a:r>
            <a:r>
              <a:rPr lang="ru-RU" sz="3200" dirty="0"/>
              <a:t>музей </a:t>
            </a:r>
            <a:r>
              <a:rPr lang="ru-RU" sz="3200" dirty="0" smtClean="0"/>
              <a:t>ТГУ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Палеонтологический музей </a:t>
            </a:r>
            <a:r>
              <a:rPr lang="ru-RU" sz="3200" dirty="0" smtClean="0"/>
              <a:t>ТГУ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Ботанический сад </a:t>
            </a:r>
            <a:r>
              <a:rPr lang="ru-RU" sz="3200" dirty="0" smtClean="0"/>
              <a:t>ТГУ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Гербарий </a:t>
            </a:r>
            <a:r>
              <a:rPr lang="ru-RU" sz="3200" dirty="0" smtClean="0"/>
              <a:t>ТГУ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 Зоологический музей </a:t>
            </a:r>
            <a:r>
              <a:rPr lang="ru-RU" sz="3200" dirty="0" smtClean="0"/>
              <a:t>ТГУ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Музей торфа ТГПУ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Музей </a:t>
            </a:r>
            <a:r>
              <a:rPr lang="ru-RU" sz="3200" dirty="0"/>
              <a:t>леса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10" name="Содержимое 6" descr="IMG_20191022_1034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17399" y="1172308"/>
            <a:ext cx="4005493" cy="54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9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485" y="188351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6625C"/>
                </a:solidFill>
              </a:rPr>
              <a:t>Модуль 2. Ноябрь  - декабрь </a:t>
            </a:r>
            <a:endParaRPr lang="ru-RU" b="1" dirty="0">
              <a:solidFill>
                <a:srgbClr val="16625C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255485" y="1117600"/>
            <a:ext cx="8083530" cy="14145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Э</a:t>
            </a:r>
            <a:r>
              <a:rPr lang="ru-RU" b="1" dirty="0" smtClean="0"/>
              <a:t>кологические интеллектуальные медиа-игры «Природа Томской области»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2967" y="2177164"/>
            <a:ext cx="7063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Он-</a:t>
            </a:r>
            <a:r>
              <a:rPr lang="ru-RU" sz="2800" dirty="0" err="1" smtClean="0">
                <a:solidFill>
                  <a:srgbClr val="002060"/>
                </a:solidFill>
              </a:rPr>
              <a:t>лайн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медиа-игра «Птицы ТО»</a:t>
            </a:r>
          </a:p>
          <a:p>
            <a:pPr algn="ctr"/>
            <a:r>
              <a:rPr lang="ru-RU" sz="2800" dirty="0" smtClean="0"/>
              <a:t>Он-</a:t>
            </a:r>
            <a:r>
              <a:rPr lang="ru-RU" sz="2800" dirty="0" err="1" smtClean="0"/>
              <a:t>лайн</a:t>
            </a:r>
            <a:r>
              <a:rPr lang="ru-RU" sz="2800" dirty="0" smtClean="0"/>
              <a:t> </a:t>
            </a:r>
            <a:r>
              <a:rPr lang="ru-RU" sz="2800" dirty="0"/>
              <a:t>медиа-игра «Рыбы ТО»</a:t>
            </a:r>
          </a:p>
          <a:p>
            <a:pPr algn="ctr"/>
            <a:r>
              <a:rPr lang="ru-RU" sz="2800" dirty="0"/>
              <a:t>Он-</a:t>
            </a:r>
            <a:r>
              <a:rPr lang="ru-RU" sz="2800" dirty="0" err="1"/>
              <a:t>лайн</a:t>
            </a:r>
            <a:r>
              <a:rPr lang="ru-RU" sz="2800" dirty="0"/>
              <a:t> медиа-игра «Насекомые ТО»</a:t>
            </a:r>
          </a:p>
          <a:p>
            <a:pPr algn="ctr"/>
            <a:r>
              <a:rPr lang="ru-RU" sz="2800" dirty="0"/>
              <a:t>Он-</a:t>
            </a:r>
            <a:r>
              <a:rPr lang="ru-RU" sz="2800" dirty="0" err="1"/>
              <a:t>лайн</a:t>
            </a:r>
            <a:r>
              <a:rPr lang="ru-RU" sz="2800" dirty="0"/>
              <a:t> медиа-игра «Бабочки ТО»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5093" t="15405" r="8366" b="16618"/>
          <a:stretch/>
        </p:blipFill>
        <p:spPr>
          <a:xfrm>
            <a:off x="7480430" y="2235199"/>
            <a:ext cx="4250462" cy="20867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4955" y="4437522"/>
            <a:ext cx="65540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Он-</a:t>
            </a:r>
            <a:r>
              <a:rPr lang="ru-RU" sz="2400" dirty="0" err="1"/>
              <a:t>лайн</a:t>
            </a:r>
            <a:r>
              <a:rPr lang="ru-RU" sz="2400" dirty="0"/>
              <a:t> медиа-игра «Растения ТО»</a:t>
            </a:r>
          </a:p>
          <a:p>
            <a:pPr algn="ctr"/>
            <a:r>
              <a:rPr lang="ru-RU" sz="2400" dirty="0"/>
              <a:t>Он-</a:t>
            </a:r>
            <a:r>
              <a:rPr lang="ru-RU" sz="2400" dirty="0" err="1"/>
              <a:t>лайн</a:t>
            </a:r>
            <a:r>
              <a:rPr lang="ru-RU" sz="2400" dirty="0"/>
              <a:t> медиа-игра «Грибы ТО»</a:t>
            </a:r>
          </a:p>
          <a:p>
            <a:pPr algn="ctr"/>
            <a:r>
              <a:rPr lang="ru-RU" sz="2400" dirty="0"/>
              <a:t>Он-</a:t>
            </a:r>
            <a:r>
              <a:rPr lang="ru-RU" sz="2400" dirty="0" err="1"/>
              <a:t>лайн</a:t>
            </a:r>
            <a:r>
              <a:rPr lang="ru-RU" sz="2400" dirty="0"/>
              <a:t> медиа-игра «Красная книга ТО»</a:t>
            </a:r>
          </a:p>
          <a:p>
            <a:pPr algn="ctr"/>
            <a:r>
              <a:rPr lang="ru-RU" sz="2400" dirty="0"/>
              <a:t>Он-</a:t>
            </a:r>
            <a:r>
              <a:rPr lang="ru-RU" sz="2400" dirty="0" err="1"/>
              <a:t>лайн</a:t>
            </a:r>
            <a:r>
              <a:rPr lang="ru-RU" sz="2400" dirty="0"/>
              <a:t> медиа-игра «ООПТ   ТО»</a:t>
            </a:r>
          </a:p>
          <a:p>
            <a:pPr algn="ctr"/>
            <a:endParaRPr lang="ru-RU" dirty="0"/>
          </a:p>
          <a:p>
            <a:pPr algn="ctr"/>
            <a:r>
              <a:rPr lang="ru-RU" sz="2800" b="1" dirty="0"/>
              <a:t>Финальная он-</a:t>
            </a:r>
            <a:r>
              <a:rPr lang="ru-RU" sz="2800" b="1" dirty="0" err="1"/>
              <a:t>лайн</a:t>
            </a:r>
            <a:r>
              <a:rPr lang="ru-RU" sz="2800" b="1" dirty="0"/>
              <a:t> игра «</a:t>
            </a:r>
            <a:r>
              <a:rPr lang="ru-RU" sz="2800" b="1" dirty="0" err="1"/>
              <a:t>ЭкоЧГК</a:t>
            </a:r>
            <a:r>
              <a:rPr lang="ru-RU" sz="28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6333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485" y="188351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6625C"/>
                </a:solidFill>
              </a:rPr>
              <a:t>Модуль 3. Январь  - март </a:t>
            </a:r>
            <a:endParaRPr lang="ru-RU" b="1" dirty="0">
              <a:solidFill>
                <a:srgbClr val="16625C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255485" y="1117600"/>
            <a:ext cx="8083530" cy="1414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Сортировка и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переработка</a:t>
            </a:r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1064846" y="2260600"/>
            <a:ext cx="61096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Дистанционный модуль «Сортировка и переработка» – для тех команд, кто не прошёл данный модуль в 2020 г. и новых команд</a:t>
            </a:r>
          </a:p>
          <a:p>
            <a:r>
              <a:rPr lang="ru-RU" dirty="0" smtClean="0"/>
              <a:t>Экологический </a:t>
            </a:r>
            <a:r>
              <a:rPr lang="ru-RU" dirty="0" err="1" smtClean="0"/>
              <a:t>мультмарафон</a:t>
            </a:r>
            <a:r>
              <a:rPr lang="ru-RU" dirty="0" smtClean="0"/>
              <a:t>  «Алхимия упаковки»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7326" t="11189" r="16646" b="6065"/>
          <a:stretch/>
        </p:blipFill>
        <p:spPr>
          <a:xfrm>
            <a:off x="7182338" y="2260600"/>
            <a:ext cx="4719614" cy="36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9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485" y="188351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6625C"/>
                </a:solidFill>
              </a:rPr>
              <a:t>Модуль 4. Апрель - май </a:t>
            </a:r>
            <a:endParaRPr lang="ru-RU" b="1" dirty="0">
              <a:solidFill>
                <a:srgbClr val="16625C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255485" y="1117600"/>
            <a:ext cx="8083530" cy="1414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Экологические акции и практикумы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9649" y="1824892"/>
            <a:ext cx="6589581" cy="211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Орнитологические, энтомологические и ботанические  практикумы</a:t>
            </a:r>
          </a:p>
          <a:p>
            <a:r>
              <a:rPr lang="ru-RU" sz="2400" dirty="0" smtClean="0"/>
              <a:t>Участие в Едином фенологическом дне  (15 мая)</a:t>
            </a:r>
          </a:p>
        </p:txBody>
      </p:sp>
      <p:pic>
        <p:nvPicPr>
          <p:cNvPr id="9" name="Picture 2" descr="C:\Users\1\Downloads\G4y6sKj7IQ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230" y="1697643"/>
            <a:ext cx="4551493" cy="341362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729565" y="4050715"/>
            <a:ext cx="6679419" cy="1060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Участие команд в экологических мероприятиях и акциях, посвящённых Маршу парков.</a:t>
            </a:r>
          </a:p>
          <a:p>
            <a:r>
              <a:rPr lang="ru-RU" sz="2400" dirty="0" smtClean="0"/>
              <a:t>Проведение акции «Дети – детям!» в ОУ.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71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350" y="808376"/>
            <a:ext cx="5886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154" y="2805086"/>
            <a:ext cx="62679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Певчев</a:t>
            </a:r>
            <a:r>
              <a:rPr lang="ru-RU" sz="24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 Владимир Васильевич, </a:t>
            </a:r>
          </a:p>
          <a:p>
            <a:r>
              <a:rPr lang="ru-RU" sz="24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педагог – организатор </a:t>
            </a:r>
            <a:r>
              <a:rPr lang="ru-RU" sz="2400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                    МАОУ </a:t>
            </a:r>
            <a:r>
              <a:rPr lang="ru-RU" sz="24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ДО </a:t>
            </a:r>
            <a:r>
              <a:rPr lang="ru-RU" sz="2400" i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ДТДиМ</a:t>
            </a:r>
            <a:r>
              <a:rPr lang="ru-RU" sz="24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, аспирант ГГФ ТГУ</a:t>
            </a:r>
            <a:endParaRPr lang="ru-RU" sz="2400" i="1" dirty="0">
              <a:latin typeface="Century Gothic" panose="020B0502020202020204" pitchFamily="34" charset="0"/>
            </a:endParaRPr>
          </a:p>
          <a:p>
            <a:endParaRPr lang="ru-RU" sz="2400" dirty="0" smtClean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rgbClr val="2A7972"/>
                </a:solidFill>
                <a:latin typeface="Century Gothic" panose="020B0502020202020204" pitchFamily="34" charset="0"/>
                <a:hlinkClick r:id="rId2"/>
              </a:rPr>
              <a:t>cantans@mail.ru</a:t>
            </a:r>
            <a:r>
              <a:rPr lang="ru-RU" sz="24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sz="24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  <a:p>
            <a:r>
              <a:rPr lang="ru-RU" sz="36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89610961034</a:t>
            </a:r>
          </a:p>
          <a:p>
            <a:r>
              <a:rPr lang="ru-RU" sz="3600" b="1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89234753710</a:t>
            </a:r>
            <a:endParaRPr lang="ru-RU" sz="3600" b="1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296</Words>
  <Application>Microsoft Office PowerPoint</Application>
  <PresentationFormat>Произвольный</PresentationFormat>
  <Paragraphs>59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Городская программа «Экополюс» на 2020 – 2021 гг.</vt:lpstr>
      <vt:lpstr>Слайд 2</vt:lpstr>
      <vt:lpstr>Слайд 3</vt:lpstr>
      <vt:lpstr>Модуль 1. Сентябрь - ноябрь</vt:lpstr>
      <vt:lpstr>Модуль 1. Сентябрь - ноябрь</vt:lpstr>
      <vt:lpstr>Модуль 2. Ноябрь  - декабрь </vt:lpstr>
      <vt:lpstr>Модуль 3. Январь  - март </vt:lpstr>
      <vt:lpstr>Модуль 4. Апрель - май 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1</cp:lastModifiedBy>
  <cp:revision>45</cp:revision>
  <dcterms:created xsi:type="dcterms:W3CDTF">2020-08-10T04:19:49Z</dcterms:created>
  <dcterms:modified xsi:type="dcterms:W3CDTF">2020-09-09T12:05:59Z</dcterms:modified>
</cp:coreProperties>
</file>