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288" r:id="rId3"/>
    <p:sldId id="295" r:id="rId4"/>
    <p:sldId id="323" r:id="rId5"/>
    <p:sldId id="269" r:id="rId6"/>
    <p:sldId id="290" r:id="rId7"/>
    <p:sldId id="266" r:id="rId8"/>
    <p:sldId id="291" r:id="rId9"/>
    <p:sldId id="257" r:id="rId10"/>
    <p:sldId id="289" r:id="rId11"/>
    <p:sldId id="273" r:id="rId12"/>
    <p:sldId id="258" r:id="rId13"/>
    <p:sldId id="275" r:id="rId14"/>
    <p:sldId id="277" r:id="rId15"/>
    <p:sldId id="276" r:id="rId16"/>
    <p:sldId id="324" r:id="rId17"/>
    <p:sldId id="325" r:id="rId18"/>
    <p:sldId id="326" r:id="rId19"/>
    <p:sldId id="327" r:id="rId20"/>
    <p:sldId id="328" r:id="rId21"/>
    <p:sldId id="311" r:id="rId22"/>
    <p:sldId id="329" r:id="rId23"/>
    <p:sldId id="30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AF758F-A03A-4B28-87C1-340B315587BA}" type="doc">
      <dgm:prSet loTypeId="urn:microsoft.com/office/officeart/2005/8/layout/radial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8EA1407-4EA8-4156-A33B-C93D15966FFF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600" dirty="0" smtClean="0"/>
            <a:t>        Игровая</a:t>
          </a:r>
        </a:p>
        <a:p>
          <a:pPr algn="l"/>
          <a:r>
            <a:rPr lang="ru-RU" sz="1600" dirty="0" smtClean="0"/>
            <a:t>    деятельность</a:t>
          </a:r>
          <a:endParaRPr lang="ru-RU" sz="1600" dirty="0"/>
        </a:p>
      </dgm:t>
    </dgm:pt>
    <dgm:pt modelId="{5E19A8DD-D885-4220-9BFF-723C1D919EE1}" type="parTrans" cxnId="{AF20D178-0AD8-4E97-8C7A-315941CAA71E}">
      <dgm:prSet/>
      <dgm:spPr/>
      <dgm:t>
        <a:bodyPr/>
        <a:lstStyle/>
        <a:p>
          <a:endParaRPr lang="ru-RU"/>
        </a:p>
      </dgm:t>
    </dgm:pt>
    <dgm:pt modelId="{34E70321-33C6-4C70-B4DE-90DB493558CE}" type="sibTrans" cxnId="{AF20D178-0AD8-4E97-8C7A-315941CAA71E}">
      <dgm:prSet/>
      <dgm:spPr/>
      <dgm:t>
        <a:bodyPr/>
        <a:lstStyle/>
        <a:p>
          <a:endParaRPr lang="ru-RU"/>
        </a:p>
      </dgm:t>
    </dgm:pt>
    <dgm:pt modelId="{B13DE25A-D08B-49AD-AB88-6DFD02CE203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Робототехника</a:t>
          </a:r>
          <a:endParaRPr lang="ru-RU" sz="1600" dirty="0"/>
        </a:p>
      </dgm:t>
    </dgm:pt>
    <dgm:pt modelId="{7101034F-C077-48D8-B628-71FEA0F12AC1}" type="parTrans" cxnId="{0BB987A9-7757-48D6-B8E0-CB07AD4195D8}">
      <dgm:prSet/>
      <dgm:spPr/>
      <dgm:t>
        <a:bodyPr/>
        <a:lstStyle/>
        <a:p>
          <a:endParaRPr lang="ru-RU"/>
        </a:p>
      </dgm:t>
    </dgm:pt>
    <dgm:pt modelId="{30EC6F98-5152-472E-ABBC-17526B132C4D}" type="sibTrans" cxnId="{0BB987A9-7757-48D6-B8E0-CB07AD4195D8}">
      <dgm:prSet/>
      <dgm:spPr/>
      <dgm:t>
        <a:bodyPr/>
        <a:lstStyle/>
        <a:p>
          <a:endParaRPr lang="ru-RU"/>
        </a:p>
      </dgm:t>
    </dgm:pt>
    <dgm:pt modelId="{20863A7D-DB20-400F-ADFD-FBD065F0C2C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600" dirty="0" smtClean="0"/>
        </a:p>
        <a:p>
          <a:endParaRPr lang="ru-RU" sz="1600" dirty="0" smtClean="0"/>
        </a:p>
        <a:p>
          <a:r>
            <a:rPr lang="ru-RU" sz="1600" dirty="0" smtClean="0"/>
            <a:t>Рисование песком</a:t>
          </a:r>
        </a:p>
        <a:p>
          <a:endParaRPr lang="ru-RU" sz="1600" dirty="0" smtClean="0"/>
        </a:p>
        <a:p>
          <a:r>
            <a:rPr lang="ru-RU" sz="1600" dirty="0" smtClean="0"/>
            <a:t> </a:t>
          </a:r>
        </a:p>
        <a:p>
          <a:endParaRPr lang="ru-RU" sz="1600" dirty="0"/>
        </a:p>
      </dgm:t>
    </dgm:pt>
    <dgm:pt modelId="{4BAECEC1-BD84-4AD7-A3A6-8983B380FD22}" type="parTrans" cxnId="{E472FF4F-AC11-41BC-B5F4-8A19A9A8866F}">
      <dgm:prSet/>
      <dgm:spPr/>
      <dgm:t>
        <a:bodyPr/>
        <a:lstStyle/>
        <a:p>
          <a:endParaRPr lang="ru-RU"/>
        </a:p>
      </dgm:t>
    </dgm:pt>
    <dgm:pt modelId="{994AF88A-38E7-416F-89A6-1BA51FA69BB6}" type="sibTrans" cxnId="{E472FF4F-AC11-41BC-B5F4-8A19A9A8866F}">
      <dgm:prSet/>
      <dgm:spPr/>
      <dgm:t>
        <a:bodyPr/>
        <a:lstStyle/>
        <a:p>
          <a:endParaRPr lang="ru-RU"/>
        </a:p>
      </dgm:t>
    </dgm:pt>
    <dgm:pt modelId="{396199C2-A448-4CA9-B6FB-494E607360B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Изобразительное</a:t>
          </a:r>
        </a:p>
        <a:p>
          <a:r>
            <a:rPr lang="ru-RU" sz="1600" dirty="0" smtClean="0"/>
            <a:t>творчество</a:t>
          </a:r>
          <a:endParaRPr lang="ru-RU" sz="1600" dirty="0"/>
        </a:p>
      </dgm:t>
    </dgm:pt>
    <dgm:pt modelId="{33B2D0E9-2D61-40B8-8E0C-CD2E7F29E4C6}" type="parTrans" cxnId="{2A34C61F-5EE5-4709-A007-390BC9A65ABD}">
      <dgm:prSet/>
      <dgm:spPr/>
      <dgm:t>
        <a:bodyPr/>
        <a:lstStyle/>
        <a:p>
          <a:endParaRPr lang="ru-RU"/>
        </a:p>
      </dgm:t>
    </dgm:pt>
    <dgm:pt modelId="{3150D21C-B978-4B84-A901-1D981BE3E1DC}" type="sibTrans" cxnId="{2A34C61F-5EE5-4709-A007-390BC9A65ABD}">
      <dgm:prSet/>
      <dgm:spPr/>
      <dgm:t>
        <a:bodyPr/>
        <a:lstStyle/>
        <a:p>
          <a:endParaRPr lang="ru-RU"/>
        </a:p>
      </dgm:t>
    </dgm:pt>
    <dgm:pt modelId="{9249F815-395E-4A64-A57D-97A47CC50A5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Декоративно- прикладное творчество</a:t>
          </a:r>
          <a:endParaRPr lang="ru-RU" sz="1600" dirty="0"/>
        </a:p>
      </dgm:t>
    </dgm:pt>
    <dgm:pt modelId="{3CFB0549-1506-44C4-8879-BDFEC3675F9E}" type="sibTrans" cxnId="{1B3C1319-7C57-49FE-8896-1137D64648A5}">
      <dgm:prSet/>
      <dgm:spPr/>
      <dgm:t>
        <a:bodyPr/>
        <a:lstStyle/>
        <a:p>
          <a:endParaRPr lang="ru-RU"/>
        </a:p>
      </dgm:t>
    </dgm:pt>
    <dgm:pt modelId="{95D75EE9-6AF9-4385-9838-1B562D11358B}" type="parTrans" cxnId="{1B3C1319-7C57-49FE-8896-1137D64648A5}">
      <dgm:prSet/>
      <dgm:spPr/>
      <dgm:t>
        <a:bodyPr/>
        <a:lstStyle/>
        <a:p>
          <a:endParaRPr lang="ru-RU"/>
        </a:p>
      </dgm:t>
    </dgm:pt>
    <dgm:pt modelId="{E138998B-19B5-43ED-9113-2DB05872491F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 contourW="12700">
          <a:contourClr>
            <a:srgbClr val="7030A0"/>
          </a:contourClr>
        </a:sp3d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solidFill>
                <a:schemeClr val="tx1"/>
              </a:solidFill>
            </a:rPr>
            <a:t>учащийся</a:t>
          </a:r>
          <a:endParaRPr lang="ru-RU" sz="1800" dirty="0">
            <a:solidFill>
              <a:schemeClr val="tx1"/>
            </a:solidFill>
          </a:endParaRPr>
        </a:p>
      </dgm:t>
    </dgm:pt>
    <dgm:pt modelId="{1522DF77-2A6E-4AB6-8F07-FAB5FE6AA8E5}" type="sibTrans" cxnId="{E57EA102-BDF7-4BA9-9E0F-BBFF70194123}">
      <dgm:prSet/>
      <dgm:spPr/>
      <dgm:t>
        <a:bodyPr/>
        <a:lstStyle/>
        <a:p>
          <a:endParaRPr lang="ru-RU"/>
        </a:p>
      </dgm:t>
    </dgm:pt>
    <dgm:pt modelId="{C345F34B-51F6-452A-B287-88884714AD71}" type="parTrans" cxnId="{E57EA102-BDF7-4BA9-9E0F-BBFF70194123}">
      <dgm:prSet/>
      <dgm:spPr/>
      <dgm:t>
        <a:bodyPr/>
        <a:lstStyle/>
        <a:p>
          <a:endParaRPr lang="ru-RU"/>
        </a:p>
      </dgm:t>
    </dgm:pt>
    <dgm:pt modelId="{0339B40A-39B7-4523-A20F-2A4DB7D6BD15}">
      <dgm:prSet phldrT="[Текст]" custScaleX="208687" custScaleY="130634" custRadScaleRad="97727" custRadScaleInc="25586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2A3DBDA7-BCA9-4825-BA05-7E3FE271193F}" type="parTrans" cxnId="{02A9037F-7C00-4137-B078-3DEDA9A1C989}">
      <dgm:prSet/>
      <dgm:spPr/>
      <dgm:t>
        <a:bodyPr/>
        <a:lstStyle/>
        <a:p>
          <a:endParaRPr lang="ru-RU"/>
        </a:p>
      </dgm:t>
    </dgm:pt>
    <dgm:pt modelId="{D6CF14FD-9DC8-42E1-BDBA-A006E8413D9E}" type="sibTrans" cxnId="{02A9037F-7C00-4137-B078-3DEDA9A1C989}">
      <dgm:prSet custScaleX="100944"/>
      <dgm:spPr/>
      <dgm:t>
        <a:bodyPr/>
        <a:lstStyle/>
        <a:p>
          <a:endParaRPr lang="ru-RU"/>
        </a:p>
      </dgm:t>
    </dgm:pt>
    <dgm:pt modelId="{0E4DEE4A-E39E-4305-AD68-F8D76727A22F}">
      <dgm:prSet phldrT="[Текст]" custScaleX="169037" custScaleY="135361" custRadScaleRad="98053" custRadScaleInc="562596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CA97EFE-D43E-4F31-B0F4-2EEDE34A1720}" type="parTrans" cxnId="{BC59ADA1-A941-4024-8803-CD55317C1897}">
      <dgm:prSet/>
      <dgm:spPr/>
      <dgm:t>
        <a:bodyPr/>
        <a:lstStyle/>
        <a:p>
          <a:endParaRPr lang="ru-RU"/>
        </a:p>
      </dgm:t>
    </dgm:pt>
    <dgm:pt modelId="{EAA08EDB-5B7F-460E-B5A6-D7FEEA7F3770}" type="sibTrans" cxnId="{BC59ADA1-A941-4024-8803-CD55317C1897}">
      <dgm:prSet custScaleX="100944"/>
      <dgm:spPr/>
      <dgm:t>
        <a:bodyPr/>
        <a:lstStyle/>
        <a:p>
          <a:endParaRPr lang="ru-RU"/>
        </a:p>
      </dgm:t>
    </dgm:pt>
    <dgm:pt modelId="{977BF493-8D22-48E3-9A0C-AF4820E887F5}">
      <dgm:prSet custT="1"/>
      <dgm:spPr>
        <a:solidFill>
          <a:srgbClr val="00B050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Вокал</a:t>
          </a:r>
          <a:endParaRPr lang="ru-RU" sz="1800" dirty="0">
            <a:solidFill>
              <a:schemeClr val="tx1"/>
            </a:solidFill>
          </a:endParaRPr>
        </a:p>
      </dgm:t>
    </dgm:pt>
    <dgm:pt modelId="{50029069-D734-4000-80FA-FCA662D0C3DD}" type="parTrans" cxnId="{96697C12-B52D-4708-A720-FE21297A0832}">
      <dgm:prSet/>
      <dgm:spPr/>
      <dgm:t>
        <a:bodyPr/>
        <a:lstStyle/>
        <a:p>
          <a:endParaRPr lang="ru-RU"/>
        </a:p>
      </dgm:t>
    </dgm:pt>
    <dgm:pt modelId="{EA029B9A-0B67-4549-9B07-2E1C81A8F825}" type="sibTrans" cxnId="{96697C12-B52D-4708-A720-FE21297A0832}">
      <dgm:prSet/>
      <dgm:spPr/>
      <dgm:t>
        <a:bodyPr/>
        <a:lstStyle/>
        <a:p>
          <a:endParaRPr lang="ru-RU"/>
        </a:p>
      </dgm:t>
    </dgm:pt>
    <dgm:pt modelId="{985543BE-B6B0-41C9-8C5B-23DEBF6B9F0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dirty="0" smtClean="0"/>
            <a:t>Фото-видео</a:t>
          </a:r>
          <a:endParaRPr lang="ru-RU" sz="2000" dirty="0"/>
        </a:p>
      </dgm:t>
    </dgm:pt>
    <dgm:pt modelId="{E1F0B6C1-222C-414D-A0CA-FAE676D992AD}" type="parTrans" cxnId="{C97F29A2-A147-47D7-AC7A-7C2EE67DF692}">
      <dgm:prSet/>
      <dgm:spPr/>
      <dgm:t>
        <a:bodyPr/>
        <a:lstStyle/>
        <a:p>
          <a:endParaRPr lang="ru-RU"/>
        </a:p>
      </dgm:t>
    </dgm:pt>
    <dgm:pt modelId="{9CCA7BD5-D8B5-498F-82F3-B108D80D5AED}" type="sibTrans" cxnId="{C97F29A2-A147-47D7-AC7A-7C2EE67DF692}">
      <dgm:prSet/>
      <dgm:spPr/>
      <dgm:t>
        <a:bodyPr/>
        <a:lstStyle/>
        <a:p>
          <a:endParaRPr lang="ru-RU"/>
        </a:p>
      </dgm:t>
    </dgm:pt>
    <dgm:pt modelId="{AF0AC1E2-B7DE-45B0-9D91-FCFDDA0251D3}" type="pres">
      <dgm:prSet presAssocID="{3CAF758F-A03A-4B28-87C1-340B315587B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D65856-1DD0-46DB-938D-FA00779ACE2C}" type="pres">
      <dgm:prSet presAssocID="{E138998B-19B5-43ED-9113-2DB05872491F}" presName="centerShape" presStyleLbl="node0" presStyleIdx="0" presStyleCnt="1" custScaleX="150123" custScaleY="137966" custLinFactNeighborX="-3087" custLinFactNeighborY="2043"/>
      <dgm:spPr/>
      <dgm:t>
        <a:bodyPr/>
        <a:lstStyle/>
        <a:p>
          <a:endParaRPr lang="ru-RU"/>
        </a:p>
      </dgm:t>
    </dgm:pt>
    <dgm:pt modelId="{CF92CDFA-6AFA-4DA0-B627-341D8E3C3806}" type="pres">
      <dgm:prSet presAssocID="{18EA1407-4EA8-4156-A33B-C93D15966FFF}" presName="node" presStyleLbl="node1" presStyleIdx="0" presStyleCnt="7" custScaleX="161168" custScaleY="135361" custRadScaleRad="72893" custRadScaleInc="503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79F74-1916-4011-B311-33FB5457A42A}" type="pres">
      <dgm:prSet presAssocID="{18EA1407-4EA8-4156-A33B-C93D15966FFF}" presName="dummy" presStyleCnt="0"/>
      <dgm:spPr/>
    </dgm:pt>
    <dgm:pt modelId="{96E611D5-9890-4661-8679-1295CBDCE535}" type="pres">
      <dgm:prSet presAssocID="{34E70321-33C6-4C70-B4DE-90DB493558CE}" presName="sibTrans" presStyleLbl="sibTrans2D1" presStyleIdx="0" presStyleCnt="7" custScaleX="100944"/>
      <dgm:spPr/>
      <dgm:t>
        <a:bodyPr/>
        <a:lstStyle/>
        <a:p>
          <a:endParaRPr lang="ru-RU"/>
        </a:p>
      </dgm:t>
    </dgm:pt>
    <dgm:pt modelId="{8B2A6DB4-6F32-4A11-93B5-A6311B975C75}" type="pres">
      <dgm:prSet presAssocID="{396199C2-A448-4CA9-B6FB-494E607360BE}" presName="node" presStyleLbl="node1" presStyleIdx="1" presStyleCnt="7" custScaleX="148685" custScaleY="130634" custRadScaleRad="79144" custRadScaleInc="-36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A8A1E-6C16-402C-AC24-D473A5D26F2B}" type="pres">
      <dgm:prSet presAssocID="{396199C2-A448-4CA9-B6FB-494E607360BE}" presName="dummy" presStyleCnt="0"/>
      <dgm:spPr/>
    </dgm:pt>
    <dgm:pt modelId="{F2A8EC62-EA17-4E4F-9240-0BC667C3FB1A}" type="pres">
      <dgm:prSet presAssocID="{3150D21C-B978-4B84-A901-1D981BE3E1DC}" presName="sibTrans" presStyleLbl="sibTrans2D1" presStyleIdx="1" presStyleCnt="7" custScaleX="100944"/>
      <dgm:spPr/>
      <dgm:t>
        <a:bodyPr/>
        <a:lstStyle/>
        <a:p>
          <a:endParaRPr lang="ru-RU"/>
        </a:p>
      </dgm:t>
    </dgm:pt>
    <dgm:pt modelId="{6CBEF9A2-8ADA-4CCD-BB67-846222879A22}" type="pres">
      <dgm:prSet presAssocID="{977BF493-8D22-48E3-9A0C-AF4820E887F5}" presName="node" presStyleLbl="node1" presStyleIdx="2" presStyleCnt="7" custScaleX="148429" custScaleY="140729" custRadScaleRad="83854" custRadScaleInc="175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3F823-2DAC-468F-9CBE-ACDC89ACF517}" type="pres">
      <dgm:prSet presAssocID="{977BF493-8D22-48E3-9A0C-AF4820E887F5}" presName="dummy" presStyleCnt="0"/>
      <dgm:spPr/>
    </dgm:pt>
    <dgm:pt modelId="{915E9B0C-26A5-4CE2-8D86-8CFFD80C0D47}" type="pres">
      <dgm:prSet presAssocID="{EA029B9A-0B67-4549-9B07-2E1C81A8F825}" presName="sibTrans" presStyleLbl="sibTrans2D1" presStyleIdx="2" presStyleCnt="7"/>
      <dgm:spPr/>
    </dgm:pt>
    <dgm:pt modelId="{D2FFE822-3BD1-4829-AC88-ACC720050DA3}" type="pres">
      <dgm:prSet presAssocID="{9249F815-395E-4A64-A57D-97A47CC50A51}" presName="node" presStyleLbl="node1" presStyleIdx="3" presStyleCnt="7" custScaleX="150609" custScaleY="130706" custRadScaleRad="85578" custRadScaleInc="885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FA910-ECCB-485C-9205-9623A3AF5378}" type="pres">
      <dgm:prSet presAssocID="{9249F815-395E-4A64-A57D-97A47CC50A51}" presName="dummy" presStyleCnt="0"/>
      <dgm:spPr/>
    </dgm:pt>
    <dgm:pt modelId="{09F496F5-BC39-4D44-A6C1-ADFF2FD25F6E}" type="pres">
      <dgm:prSet presAssocID="{3CFB0549-1506-44C4-8879-BDFEC3675F9E}" presName="sibTrans" presStyleLbl="sibTrans2D1" presStyleIdx="3" presStyleCnt="7"/>
      <dgm:spPr/>
      <dgm:t>
        <a:bodyPr/>
        <a:lstStyle/>
        <a:p>
          <a:endParaRPr lang="ru-RU"/>
        </a:p>
      </dgm:t>
    </dgm:pt>
    <dgm:pt modelId="{0ABFD6FB-7C29-4FD0-8CC1-3524FF3F4287}" type="pres">
      <dgm:prSet presAssocID="{B13DE25A-D08B-49AD-AB88-6DFD02CE2036}" presName="node" presStyleLbl="node1" presStyleIdx="4" presStyleCnt="7" custScaleX="167445" custScaleY="136091" custRadScaleRad="101491" custRadScaleInc="106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3B069-86F4-42AC-AD92-1AF172844258}" type="pres">
      <dgm:prSet presAssocID="{B13DE25A-D08B-49AD-AB88-6DFD02CE2036}" presName="dummy" presStyleCnt="0"/>
      <dgm:spPr/>
    </dgm:pt>
    <dgm:pt modelId="{6F2FCDEF-2CA7-42A3-BFD6-392465566DF6}" type="pres">
      <dgm:prSet presAssocID="{30EC6F98-5152-472E-ABBC-17526B132C4D}" presName="sibTrans" presStyleLbl="sibTrans2D1" presStyleIdx="4" presStyleCnt="7"/>
      <dgm:spPr/>
      <dgm:t>
        <a:bodyPr/>
        <a:lstStyle/>
        <a:p>
          <a:endParaRPr lang="ru-RU"/>
        </a:p>
      </dgm:t>
    </dgm:pt>
    <dgm:pt modelId="{9CE00B85-6291-4F42-8A23-85A8DC4ADF4A}" type="pres">
      <dgm:prSet presAssocID="{985543BE-B6B0-41C9-8C5B-23DEBF6B9F0C}" presName="node" presStyleLbl="node1" presStyleIdx="5" presStyleCnt="7" custScaleX="143776" custScaleY="137959" custRadScaleRad="82903" custRadScaleInc="36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33DD2-9CD0-435B-9CA7-6A4309DE3BEE}" type="pres">
      <dgm:prSet presAssocID="{985543BE-B6B0-41C9-8C5B-23DEBF6B9F0C}" presName="dummy" presStyleCnt="0"/>
      <dgm:spPr/>
    </dgm:pt>
    <dgm:pt modelId="{299BBA2D-00F6-491E-B7AA-A95EF1E95687}" type="pres">
      <dgm:prSet presAssocID="{9CCA7BD5-D8B5-498F-82F3-B108D80D5AED}" presName="sibTrans" presStyleLbl="sibTrans2D1" presStyleIdx="5" presStyleCnt="7"/>
      <dgm:spPr/>
    </dgm:pt>
    <dgm:pt modelId="{C33E3233-2522-4942-8867-6D4B67B2DE0E}" type="pres">
      <dgm:prSet presAssocID="{20863A7D-DB20-400F-ADFD-FBD065F0C2C5}" presName="node" presStyleLbl="node1" presStyleIdx="6" presStyleCnt="7" custScaleX="164301" custScaleY="133503" custRadScaleRad="79400" custRadScaleInc="273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C30BE-5E92-4BD0-AECD-93ED736D3329}" type="pres">
      <dgm:prSet presAssocID="{20863A7D-DB20-400F-ADFD-FBD065F0C2C5}" presName="dummy" presStyleCnt="0"/>
      <dgm:spPr/>
    </dgm:pt>
    <dgm:pt modelId="{D03BE311-07B9-42E9-85FD-E2A646B8CBB4}" type="pres">
      <dgm:prSet presAssocID="{994AF88A-38E7-416F-89A6-1BA51FA69BB6}" presName="sibTrans" presStyleLbl="sibTrans2D1" presStyleIdx="6" presStyleCnt="7" custScaleX="100944" custLinFactNeighborX="9671" custLinFactNeighborY="389"/>
      <dgm:spPr/>
      <dgm:t>
        <a:bodyPr/>
        <a:lstStyle/>
        <a:p>
          <a:endParaRPr lang="ru-RU"/>
        </a:p>
      </dgm:t>
    </dgm:pt>
  </dgm:ptLst>
  <dgm:cxnLst>
    <dgm:cxn modelId="{2EA09BC7-8D32-4C4E-87FD-B8653D3F9301}" type="presOf" srcId="{20863A7D-DB20-400F-ADFD-FBD065F0C2C5}" destId="{C33E3233-2522-4942-8867-6D4B67B2DE0E}" srcOrd="0" destOrd="0" presId="urn:microsoft.com/office/officeart/2005/8/layout/radial6"/>
    <dgm:cxn modelId="{FD86C29B-463C-4A39-8421-8F6779081919}" type="presOf" srcId="{30EC6F98-5152-472E-ABBC-17526B132C4D}" destId="{6F2FCDEF-2CA7-42A3-BFD6-392465566DF6}" srcOrd="0" destOrd="0" presId="urn:microsoft.com/office/officeart/2005/8/layout/radial6"/>
    <dgm:cxn modelId="{CE900075-DC9C-4E22-B5BD-F7BA237DB9E3}" type="presOf" srcId="{34E70321-33C6-4C70-B4DE-90DB493558CE}" destId="{96E611D5-9890-4661-8679-1295CBDCE535}" srcOrd="0" destOrd="0" presId="urn:microsoft.com/office/officeart/2005/8/layout/radial6"/>
    <dgm:cxn modelId="{17E070D5-F4AA-4BC3-8F4A-88C7CA5C6E85}" type="presOf" srcId="{18EA1407-4EA8-4156-A33B-C93D15966FFF}" destId="{CF92CDFA-6AFA-4DA0-B627-341D8E3C3806}" srcOrd="0" destOrd="0" presId="urn:microsoft.com/office/officeart/2005/8/layout/radial6"/>
    <dgm:cxn modelId="{2BD1182B-CF78-48FF-BECF-68C4AFD4D89A}" type="presOf" srcId="{E138998B-19B5-43ED-9113-2DB05872491F}" destId="{24D65856-1DD0-46DB-938D-FA00779ACE2C}" srcOrd="0" destOrd="0" presId="urn:microsoft.com/office/officeart/2005/8/layout/radial6"/>
    <dgm:cxn modelId="{4A263BAF-A096-4E72-8609-60E800B0AD98}" type="presOf" srcId="{EA029B9A-0B67-4549-9B07-2E1C81A8F825}" destId="{915E9B0C-26A5-4CE2-8D86-8CFFD80C0D47}" srcOrd="0" destOrd="0" presId="urn:microsoft.com/office/officeart/2005/8/layout/radial6"/>
    <dgm:cxn modelId="{96697C12-B52D-4708-A720-FE21297A0832}" srcId="{E138998B-19B5-43ED-9113-2DB05872491F}" destId="{977BF493-8D22-48E3-9A0C-AF4820E887F5}" srcOrd="2" destOrd="0" parTransId="{50029069-D734-4000-80FA-FCA662D0C3DD}" sibTransId="{EA029B9A-0B67-4549-9B07-2E1C81A8F825}"/>
    <dgm:cxn modelId="{5AA837F3-3306-4448-94D1-F761D1BD51E2}" type="presOf" srcId="{994AF88A-38E7-416F-89A6-1BA51FA69BB6}" destId="{D03BE311-07B9-42E9-85FD-E2A646B8CBB4}" srcOrd="0" destOrd="0" presId="urn:microsoft.com/office/officeart/2005/8/layout/radial6"/>
    <dgm:cxn modelId="{BC59ADA1-A941-4024-8803-CD55317C1897}" srcId="{3CAF758F-A03A-4B28-87C1-340B315587BA}" destId="{0E4DEE4A-E39E-4305-AD68-F8D76727A22F}" srcOrd="2" destOrd="0" parTransId="{5CA97EFE-D43E-4F31-B0F4-2EEDE34A1720}" sibTransId="{EAA08EDB-5B7F-460E-B5A6-D7FEEA7F3770}"/>
    <dgm:cxn modelId="{02A9037F-7C00-4137-B078-3DEDA9A1C989}" srcId="{3CAF758F-A03A-4B28-87C1-340B315587BA}" destId="{0339B40A-39B7-4523-A20F-2A4DB7D6BD15}" srcOrd="1" destOrd="0" parTransId="{2A3DBDA7-BCA9-4825-BA05-7E3FE271193F}" sibTransId="{D6CF14FD-9DC8-42E1-BDBA-A006E8413D9E}"/>
    <dgm:cxn modelId="{4FB55888-F849-454A-AAD3-E92DC317F9A4}" type="presOf" srcId="{3CFB0549-1506-44C4-8879-BDFEC3675F9E}" destId="{09F496F5-BC39-4D44-A6C1-ADFF2FD25F6E}" srcOrd="0" destOrd="0" presId="urn:microsoft.com/office/officeart/2005/8/layout/radial6"/>
    <dgm:cxn modelId="{70043414-FEFB-4CBD-8D2B-F34E29EB7240}" type="presOf" srcId="{B13DE25A-D08B-49AD-AB88-6DFD02CE2036}" destId="{0ABFD6FB-7C29-4FD0-8CC1-3524FF3F4287}" srcOrd="0" destOrd="0" presId="urn:microsoft.com/office/officeart/2005/8/layout/radial6"/>
    <dgm:cxn modelId="{1B3C1319-7C57-49FE-8896-1137D64648A5}" srcId="{E138998B-19B5-43ED-9113-2DB05872491F}" destId="{9249F815-395E-4A64-A57D-97A47CC50A51}" srcOrd="3" destOrd="0" parTransId="{95D75EE9-6AF9-4385-9838-1B562D11358B}" sibTransId="{3CFB0549-1506-44C4-8879-BDFEC3675F9E}"/>
    <dgm:cxn modelId="{68D48FD0-4968-4338-A9D9-8CB80230193C}" type="presOf" srcId="{396199C2-A448-4CA9-B6FB-494E607360BE}" destId="{8B2A6DB4-6F32-4A11-93B5-A6311B975C75}" srcOrd="0" destOrd="0" presId="urn:microsoft.com/office/officeart/2005/8/layout/radial6"/>
    <dgm:cxn modelId="{7EF21C19-B028-4863-80AC-8259B1F21EDB}" type="presOf" srcId="{977BF493-8D22-48E3-9A0C-AF4820E887F5}" destId="{6CBEF9A2-8ADA-4CCD-BB67-846222879A22}" srcOrd="0" destOrd="0" presId="urn:microsoft.com/office/officeart/2005/8/layout/radial6"/>
    <dgm:cxn modelId="{AF20D178-0AD8-4E97-8C7A-315941CAA71E}" srcId="{E138998B-19B5-43ED-9113-2DB05872491F}" destId="{18EA1407-4EA8-4156-A33B-C93D15966FFF}" srcOrd="0" destOrd="0" parTransId="{5E19A8DD-D885-4220-9BFF-723C1D919EE1}" sibTransId="{34E70321-33C6-4C70-B4DE-90DB493558CE}"/>
    <dgm:cxn modelId="{0CC2B30D-F34B-4493-9146-C75B5AA02A06}" type="presOf" srcId="{3CAF758F-A03A-4B28-87C1-340B315587BA}" destId="{AF0AC1E2-B7DE-45B0-9D91-FCFDDA0251D3}" srcOrd="0" destOrd="0" presId="urn:microsoft.com/office/officeart/2005/8/layout/radial6"/>
    <dgm:cxn modelId="{E472FF4F-AC11-41BC-B5F4-8A19A9A8866F}" srcId="{E138998B-19B5-43ED-9113-2DB05872491F}" destId="{20863A7D-DB20-400F-ADFD-FBD065F0C2C5}" srcOrd="6" destOrd="0" parTransId="{4BAECEC1-BD84-4AD7-A3A6-8983B380FD22}" sibTransId="{994AF88A-38E7-416F-89A6-1BA51FA69BB6}"/>
    <dgm:cxn modelId="{C97F29A2-A147-47D7-AC7A-7C2EE67DF692}" srcId="{E138998B-19B5-43ED-9113-2DB05872491F}" destId="{985543BE-B6B0-41C9-8C5B-23DEBF6B9F0C}" srcOrd="5" destOrd="0" parTransId="{E1F0B6C1-222C-414D-A0CA-FAE676D992AD}" sibTransId="{9CCA7BD5-D8B5-498F-82F3-B108D80D5AED}"/>
    <dgm:cxn modelId="{3971790A-19AD-498F-9E70-D30D32C2A40F}" type="presOf" srcId="{985543BE-B6B0-41C9-8C5B-23DEBF6B9F0C}" destId="{9CE00B85-6291-4F42-8A23-85A8DC4ADF4A}" srcOrd="0" destOrd="0" presId="urn:microsoft.com/office/officeart/2005/8/layout/radial6"/>
    <dgm:cxn modelId="{C30812A2-5732-401C-A591-92F81B112A54}" type="presOf" srcId="{3150D21C-B978-4B84-A901-1D981BE3E1DC}" destId="{F2A8EC62-EA17-4E4F-9240-0BC667C3FB1A}" srcOrd="0" destOrd="0" presId="urn:microsoft.com/office/officeart/2005/8/layout/radial6"/>
    <dgm:cxn modelId="{2A34C61F-5EE5-4709-A007-390BC9A65ABD}" srcId="{E138998B-19B5-43ED-9113-2DB05872491F}" destId="{396199C2-A448-4CA9-B6FB-494E607360BE}" srcOrd="1" destOrd="0" parTransId="{33B2D0E9-2D61-40B8-8E0C-CD2E7F29E4C6}" sibTransId="{3150D21C-B978-4B84-A901-1D981BE3E1DC}"/>
    <dgm:cxn modelId="{5F57948E-3763-4C88-9727-C15AD33854BC}" type="presOf" srcId="{9CCA7BD5-D8B5-498F-82F3-B108D80D5AED}" destId="{299BBA2D-00F6-491E-B7AA-A95EF1E95687}" srcOrd="0" destOrd="0" presId="urn:microsoft.com/office/officeart/2005/8/layout/radial6"/>
    <dgm:cxn modelId="{E57EA102-BDF7-4BA9-9E0F-BBFF70194123}" srcId="{3CAF758F-A03A-4B28-87C1-340B315587BA}" destId="{E138998B-19B5-43ED-9113-2DB05872491F}" srcOrd="0" destOrd="0" parTransId="{C345F34B-51F6-452A-B287-88884714AD71}" sibTransId="{1522DF77-2A6E-4AB6-8F07-FAB5FE6AA8E5}"/>
    <dgm:cxn modelId="{0BB987A9-7757-48D6-B8E0-CB07AD4195D8}" srcId="{E138998B-19B5-43ED-9113-2DB05872491F}" destId="{B13DE25A-D08B-49AD-AB88-6DFD02CE2036}" srcOrd="4" destOrd="0" parTransId="{7101034F-C077-48D8-B628-71FEA0F12AC1}" sibTransId="{30EC6F98-5152-472E-ABBC-17526B132C4D}"/>
    <dgm:cxn modelId="{721207CA-A503-4D2C-B4FF-0A6E4F590A4B}" type="presOf" srcId="{9249F815-395E-4A64-A57D-97A47CC50A51}" destId="{D2FFE822-3BD1-4829-AC88-ACC720050DA3}" srcOrd="0" destOrd="0" presId="urn:microsoft.com/office/officeart/2005/8/layout/radial6"/>
    <dgm:cxn modelId="{76285CCE-CFA4-4D50-AB72-5D0BCA5BC53F}" type="presParOf" srcId="{AF0AC1E2-B7DE-45B0-9D91-FCFDDA0251D3}" destId="{24D65856-1DD0-46DB-938D-FA00779ACE2C}" srcOrd="0" destOrd="0" presId="urn:microsoft.com/office/officeart/2005/8/layout/radial6"/>
    <dgm:cxn modelId="{30B91BA4-9BB7-4A43-8D00-8DD28E06F03F}" type="presParOf" srcId="{AF0AC1E2-B7DE-45B0-9D91-FCFDDA0251D3}" destId="{CF92CDFA-6AFA-4DA0-B627-341D8E3C3806}" srcOrd="1" destOrd="0" presId="urn:microsoft.com/office/officeart/2005/8/layout/radial6"/>
    <dgm:cxn modelId="{511BF0EE-8D98-4656-BA99-96867573F388}" type="presParOf" srcId="{AF0AC1E2-B7DE-45B0-9D91-FCFDDA0251D3}" destId="{D6679F74-1916-4011-B311-33FB5457A42A}" srcOrd="2" destOrd="0" presId="urn:microsoft.com/office/officeart/2005/8/layout/radial6"/>
    <dgm:cxn modelId="{2420B39A-2BEB-4431-80DF-B1824D82EBBD}" type="presParOf" srcId="{AF0AC1E2-B7DE-45B0-9D91-FCFDDA0251D3}" destId="{96E611D5-9890-4661-8679-1295CBDCE535}" srcOrd="3" destOrd="0" presId="urn:microsoft.com/office/officeart/2005/8/layout/radial6"/>
    <dgm:cxn modelId="{759EF877-8D4D-4422-8176-CEE58A7D20AB}" type="presParOf" srcId="{AF0AC1E2-B7DE-45B0-9D91-FCFDDA0251D3}" destId="{8B2A6DB4-6F32-4A11-93B5-A6311B975C75}" srcOrd="4" destOrd="0" presId="urn:microsoft.com/office/officeart/2005/8/layout/radial6"/>
    <dgm:cxn modelId="{8F684CB6-0345-4BC7-9C81-6456890B2594}" type="presParOf" srcId="{AF0AC1E2-B7DE-45B0-9D91-FCFDDA0251D3}" destId="{E8EA8A1E-6C16-402C-AC24-D473A5D26F2B}" srcOrd="5" destOrd="0" presId="urn:microsoft.com/office/officeart/2005/8/layout/radial6"/>
    <dgm:cxn modelId="{E18D1385-EB94-4B30-854B-96D260649AF3}" type="presParOf" srcId="{AF0AC1E2-B7DE-45B0-9D91-FCFDDA0251D3}" destId="{F2A8EC62-EA17-4E4F-9240-0BC667C3FB1A}" srcOrd="6" destOrd="0" presId="urn:microsoft.com/office/officeart/2005/8/layout/radial6"/>
    <dgm:cxn modelId="{EA4FDAAA-9B92-4B4B-92EC-75D7C54DD6B7}" type="presParOf" srcId="{AF0AC1E2-B7DE-45B0-9D91-FCFDDA0251D3}" destId="{6CBEF9A2-8ADA-4CCD-BB67-846222879A22}" srcOrd="7" destOrd="0" presId="urn:microsoft.com/office/officeart/2005/8/layout/radial6"/>
    <dgm:cxn modelId="{E5A5412A-FD4C-46F8-9450-BA213DCADB1F}" type="presParOf" srcId="{AF0AC1E2-B7DE-45B0-9D91-FCFDDA0251D3}" destId="{3D73F823-2DAC-468F-9CBE-ACDC89ACF517}" srcOrd="8" destOrd="0" presId="urn:microsoft.com/office/officeart/2005/8/layout/radial6"/>
    <dgm:cxn modelId="{EC6465F6-B95B-4D43-A61E-5DB1A540E5EE}" type="presParOf" srcId="{AF0AC1E2-B7DE-45B0-9D91-FCFDDA0251D3}" destId="{915E9B0C-26A5-4CE2-8D86-8CFFD80C0D47}" srcOrd="9" destOrd="0" presId="urn:microsoft.com/office/officeart/2005/8/layout/radial6"/>
    <dgm:cxn modelId="{5BAED06F-C159-4D5E-A589-1D2083A17851}" type="presParOf" srcId="{AF0AC1E2-B7DE-45B0-9D91-FCFDDA0251D3}" destId="{D2FFE822-3BD1-4829-AC88-ACC720050DA3}" srcOrd="10" destOrd="0" presId="urn:microsoft.com/office/officeart/2005/8/layout/radial6"/>
    <dgm:cxn modelId="{455461AE-7D9A-403F-B175-EF58B9106AC2}" type="presParOf" srcId="{AF0AC1E2-B7DE-45B0-9D91-FCFDDA0251D3}" destId="{F06FA910-ECCB-485C-9205-9623A3AF5378}" srcOrd="11" destOrd="0" presId="urn:microsoft.com/office/officeart/2005/8/layout/radial6"/>
    <dgm:cxn modelId="{D35A64EE-2F4A-487D-8DEB-226586696E15}" type="presParOf" srcId="{AF0AC1E2-B7DE-45B0-9D91-FCFDDA0251D3}" destId="{09F496F5-BC39-4D44-A6C1-ADFF2FD25F6E}" srcOrd="12" destOrd="0" presId="urn:microsoft.com/office/officeart/2005/8/layout/radial6"/>
    <dgm:cxn modelId="{9459947E-0F3C-4B01-963F-DE1A86A447BD}" type="presParOf" srcId="{AF0AC1E2-B7DE-45B0-9D91-FCFDDA0251D3}" destId="{0ABFD6FB-7C29-4FD0-8CC1-3524FF3F4287}" srcOrd="13" destOrd="0" presId="urn:microsoft.com/office/officeart/2005/8/layout/radial6"/>
    <dgm:cxn modelId="{088F1321-EA23-4DE2-9447-ED7CEB421D48}" type="presParOf" srcId="{AF0AC1E2-B7DE-45B0-9D91-FCFDDA0251D3}" destId="{F233B069-86F4-42AC-AD92-1AF172844258}" srcOrd="14" destOrd="0" presId="urn:microsoft.com/office/officeart/2005/8/layout/radial6"/>
    <dgm:cxn modelId="{93A1ABB5-1A4A-46CB-8C71-D8683D542DCC}" type="presParOf" srcId="{AF0AC1E2-B7DE-45B0-9D91-FCFDDA0251D3}" destId="{6F2FCDEF-2CA7-42A3-BFD6-392465566DF6}" srcOrd="15" destOrd="0" presId="urn:microsoft.com/office/officeart/2005/8/layout/radial6"/>
    <dgm:cxn modelId="{3B82FF61-0603-4DD4-8A8C-573CB80D73FC}" type="presParOf" srcId="{AF0AC1E2-B7DE-45B0-9D91-FCFDDA0251D3}" destId="{9CE00B85-6291-4F42-8A23-85A8DC4ADF4A}" srcOrd="16" destOrd="0" presId="urn:microsoft.com/office/officeart/2005/8/layout/radial6"/>
    <dgm:cxn modelId="{0AE0EE97-F424-4D76-9ADB-7BA307D16AB4}" type="presParOf" srcId="{AF0AC1E2-B7DE-45B0-9D91-FCFDDA0251D3}" destId="{7A333DD2-9CD0-435B-9CA7-6A4309DE3BEE}" srcOrd="17" destOrd="0" presId="urn:microsoft.com/office/officeart/2005/8/layout/radial6"/>
    <dgm:cxn modelId="{B66CFC79-9F52-480B-9877-D6093D55FE6B}" type="presParOf" srcId="{AF0AC1E2-B7DE-45B0-9D91-FCFDDA0251D3}" destId="{299BBA2D-00F6-491E-B7AA-A95EF1E95687}" srcOrd="18" destOrd="0" presId="urn:microsoft.com/office/officeart/2005/8/layout/radial6"/>
    <dgm:cxn modelId="{842EE3AA-4048-4E97-9C64-B070799965EE}" type="presParOf" srcId="{AF0AC1E2-B7DE-45B0-9D91-FCFDDA0251D3}" destId="{C33E3233-2522-4942-8867-6D4B67B2DE0E}" srcOrd="19" destOrd="0" presId="urn:microsoft.com/office/officeart/2005/8/layout/radial6"/>
    <dgm:cxn modelId="{7343505F-8F59-4502-971C-808FEA4585B6}" type="presParOf" srcId="{AF0AC1E2-B7DE-45B0-9D91-FCFDDA0251D3}" destId="{EB0C30BE-5E92-4BD0-AECD-93ED736D3329}" srcOrd="20" destOrd="0" presId="urn:microsoft.com/office/officeart/2005/8/layout/radial6"/>
    <dgm:cxn modelId="{45F008B9-8404-4845-9102-637A2D69222D}" type="presParOf" srcId="{AF0AC1E2-B7DE-45B0-9D91-FCFDDA0251D3}" destId="{D03BE311-07B9-42E9-85FD-E2A646B8CBB4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BE311-07B9-42E9-85FD-E2A646B8CBB4}">
      <dsp:nvSpPr>
        <dsp:cNvPr id="0" name=""/>
        <dsp:cNvSpPr/>
      </dsp:nvSpPr>
      <dsp:spPr>
        <a:xfrm>
          <a:off x="1598776" y="1252172"/>
          <a:ext cx="5656106" cy="5603211"/>
        </a:xfrm>
        <a:prstGeom prst="blockArc">
          <a:avLst>
            <a:gd name="adj1" fmla="val 16822052"/>
            <a:gd name="adj2" fmla="val 20772199"/>
            <a:gd name="adj3" fmla="val 390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BBA2D-00F6-491E-B7AA-A95EF1E95687}">
      <dsp:nvSpPr>
        <dsp:cNvPr id="0" name=""/>
        <dsp:cNvSpPr/>
      </dsp:nvSpPr>
      <dsp:spPr>
        <a:xfrm>
          <a:off x="2228067" y="1197116"/>
          <a:ext cx="5603211" cy="5603211"/>
        </a:xfrm>
        <a:prstGeom prst="blockArc">
          <a:avLst>
            <a:gd name="adj1" fmla="val 11088807"/>
            <a:gd name="adj2" fmla="val 15378242"/>
            <a:gd name="adj3" fmla="val 390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FCDEF-2CA7-42A3-BFD6-392465566DF6}">
      <dsp:nvSpPr>
        <dsp:cNvPr id="0" name=""/>
        <dsp:cNvSpPr/>
      </dsp:nvSpPr>
      <dsp:spPr>
        <a:xfrm>
          <a:off x="2209411" y="1360208"/>
          <a:ext cx="5603211" cy="5603211"/>
        </a:xfrm>
        <a:prstGeom prst="blockArc">
          <a:avLst>
            <a:gd name="adj1" fmla="val 9038461"/>
            <a:gd name="adj2" fmla="val 11294277"/>
            <a:gd name="adj3" fmla="val 390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496F5-BC39-4D44-A6C1-ADFF2FD25F6E}">
      <dsp:nvSpPr>
        <dsp:cNvPr id="0" name=""/>
        <dsp:cNvSpPr/>
      </dsp:nvSpPr>
      <dsp:spPr>
        <a:xfrm>
          <a:off x="-2326083" y="986471"/>
          <a:ext cx="5603211" cy="5603211"/>
        </a:xfrm>
        <a:prstGeom prst="blockArc">
          <a:avLst>
            <a:gd name="adj1" fmla="val 19352457"/>
            <a:gd name="adj2" fmla="val 2326822"/>
            <a:gd name="adj3" fmla="val 390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E9B0C-26A5-4CE2-8D86-8CFFD80C0D47}">
      <dsp:nvSpPr>
        <dsp:cNvPr id="0" name=""/>
        <dsp:cNvSpPr/>
      </dsp:nvSpPr>
      <dsp:spPr>
        <a:xfrm>
          <a:off x="2579275" y="-336909"/>
          <a:ext cx="5603211" cy="5603211"/>
        </a:xfrm>
        <a:prstGeom prst="blockArc">
          <a:avLst>
            <a:gd name="adj1" fmla="val 4306674"/>
            <a:gd name="adj2" fmla="val 11235787"/>
            <a:gd name="adj3" fmla="val 390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8EC62-EA17-4E4F-9240-0BC667C3FB1A}">
      <dsp:nvSpPr>
        <dsp:cNvPr id="0" name=""/>
        <dsp:cNvSpPr/>
      </dsp:nvSpPr>
      <dsp:spPr>
        <a:xfrm>
          <a:off x="1076751" y="825484"/>
          <a:ext cx="5656106" cy="5603211"/>
        </a:xfrm>
        <a:prstGeom prst="blockArc">
          <a:avLst>
            <a:gd name="adj1" fmla="val 19378281"/>
            <a:gd name="adj2" fmla="val 1906923"/>
            <a:gd name="adj3" fmla="val 390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611D5-9890-4661-8679-1295CBDCE535}">
      <dsp:nvSpPr>
        <dsp:cNvPr id="0" name=""/>
        <dsp:cNvSpPr/>
      </dsp:nvSpPr>
      <dsp:spPr>
        <a:xfrm>
          <a:off x="6014297" y="-942165"/>
          <a:ext cx="5656106" cy="5603211"/>
        </a:xfrm>
        <a:prstGeom prst="blockArc">
          <a:avLst>
            <a:gd name="adj1" fmla="val 8787997"/>
            <a:gd name="adj2" fmla="val 10658024"/>
            <a:gd name="adj3" fmla="val 390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65856-1DD0-46DB-938D-FA00779ACE2C}">
      <dsp:nvSpPr>
        <dsp:cNvPr id="0" name=""/>
        <dsp:cNvSpPr/>
      </dsp:nvSpPr>
      <dsp:spPr>
        <a:xfrm>
          <a:off x="2755965" y="2119294"/>
          <a:ext cx="3257540" cy="2993743"/>
        </a:xfrm>
        <a:prstGeom prst="ellipse">
          <a:avLst/>
        </a:prstGeom>
        <a:solidFill>
          <a:schemeClr val="accent6"/>
        </a:solidFill>
        <a:ln w="31800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/>
        </a:scene3d>
        <a:sp3d contourW="12700">
          <a:contourClr>
            <a:srgbClr val="7030A0"/>
          </a:contourClr>
        </a:sp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учащийся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233021" y="2557718"/>
        <a:ext cx="2303428" cy="2116895"/>
      </dsp:txXfrm>
    </dsp:sp>
    <dsp:sp modelId="{CF92CDFA-6AFA-4DA0-B627-341D8E3C3806}">
      <dsp:nvSpPr>
        <dsp:cNvPr id="0" name=""/>
        <dsp:cNvSpPr/>
      </dsp:nvSpPr>
      <dsp:spPr>
        <a:xfrm>
          <a:off x="5328590" y="2348877"/>
          <a:ext cx="2448044" cy="2056052"/>
        </a:xfrm>
        <a:prstGeom prst="ellipse">
          <a:avLst/>
        </a:prstGeom>
        <a:gradFill rotWithShape="1">
          <a:gsLst>
            <a:gs pos="0">
              <a:schemeClr val="accent6">
                <a:tint val="15000"/>
                <a:satMod val="250000"/>
              </a:schemeClr>
            </a:gs>
            <a:gs pos="49000">
              <a:schemeClr val="accent6">
                <a:tint val="50000"/>
                <a:satMod val="200000"/>
              </a:schemeClr>
            </a:gs>
            <a:gs pos="49100">
              <a:schemeClr val="accent6">
                <a:tint val="64000"/>
                <a:satMod val="160000"/>
              </a:schemeClr>
            </a:gs>
            <a:gs pos="92000">
              <a:schemeClr val="accent6">
                <a:tint val="50000"/>
                <a:satMod val="200000"/>
              </a:schemeClr>
            </a:gs>
            <a:gs pos="100000">
              <a:schemeClr val="accent6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6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Игровая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деятельность</a:t>
          </a:r>
          <a:endParaRPr lang="ru-RU" sz="1600" kern="1200" dirty="0"/>
        </a:p>
      </dsp:txBody>
      <dsp:txXfrm>
        <a:off x="5687098" y="2649979"/>
        <a:ext cx="1731028" cy="1453848"/>
      </dsp:txXfrm>
    </dsp:sp>
    <dsp:sp modelId="{8B2A6DB4-6F32-4A11-93B5-A6311B975C75}">
      <dsp:nvSpPr>
        <dsp:cNvPr id="0" name=""/>
        <dsp:cNvSpPr/>
      </dsp:nvSpPr>
      <dsp:spPr>
        <a:xfrm>
          <a:off x="4968550" y="980727"/>
          <a:ext cx="2258435" cy="1984251"/>
        </a:xfrm>
        <a:prstGeom prst="ellipse">
          <a:avLst/>
        </a:prstGeom>
        <a:gradFill rotWithShape="1">
          <a:gsLst>
            <a:gs pos="0">
              <a:schemeClr val="accent3">
                <a:tint val="15000"/>
                <a:satMod val="250000"/>
              </a:schemeClr>
            </a:gs>
            <a:gs pos="49000">
              <a:schemeClr val="accent3">
                <a:tint val="50000"/>
                <a:satMod val="200000"/>
              </a:schemeClr>
            </a:gs>
            <a:gs pos="49100">
              <a:schemeClr val="accent3">
                <a:tint val="64000"/>
                <a:satMod val="160000"/>
              </a:schemeClr>
            </a:gs>
            <a:gs pos="92000">
              <a:schemeClr val="accent3">
                <a:tint val="50000"/>
                <a:satMod val="200000"/>
              </a:schemeClr>
            </a:gs>
            <a:gs pos="100000">
              <a:schemeClr val="accent3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50800" dist="25000" dir="5400000" rotWithShape="0">
            <a:schemeClr val="accent3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Изобразительное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творчество</a:t>
          </a:r>
          <a:endParaRPr lang="ru-RU" sz="1600" kern="1200" dirty="0"/>
        </a:p>
      </dsp:txBody>
      <dsp:txXfrm>
        <a:off x="5299290" y="1271314"/>
        <a:ext cx="1596955" cy="1403077"/>
      </dsp:txXfrm>
    </dsp:sp>
    <dsp:sp modelId="{6CBEF9A2-8ADA-4CCD-BB67-846222879A22}">
      <dsp:nvSpPr>
        <dsp:cNvPr id="0" name=""/>
        <dsp:cNvSpPr/>
      </dsp:nvSpPr>
      <dsp:spPr>
        <a:xfrm>
          <a:off x="5112574" y="4005072"/>
          <a:ext cx="2254547" cy="2137588"/>
        </a:xfrm>
        <a:prstGeom prst="ellipse">
          <a:avLst/>
        </a:prstGeom>
        <a:solidFill>
          <a:srgbClr val="00B05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Вокал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442745" y="4318115"/>
        <a:ext cx="1594205" cy="1511502"/>
      </dsp:txXfrm>
    </dsp:sp>
    <dsp:sp modelId="{D2FFE822-3BD1-4829-AC88-ACC720050DA3}">
      <dsp:nvSpPr>
        <dsp:cNvPr id="0" name=""/>
        <dsp:cNvSpPr/>
      </dsp:nvSpPr>
      <dsp:spPr>
        <a:xfrm>
          <a:off x="1512168" y="1124741"/>
          <a:ext cx="2287660" cy="198534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Декоративно- прикладное творчество</a:t>
          </a:r>
          <a:endParaRPr lang="ru-RU" sz="1600" kern="1200" dirty="0"/>
        </a:p>
      </dsp:txBody>
      <dsp:txXfrm>
        <a:off x="1847188" y="1415488"/>
        <a:ext cx="1617620" cy="1403851"/>
      </dsp:txXfrm>
    </dsp:sp>
    <dsp:sp modelId="{0ABFD6FB-7C29-4FD0-8CC1-3524FF3F4287}">
      <dsp:nvSpPr>
        <dsp:cNvPr id="0" name=""/>
        <dsp:cNvSpPr/>
      </dsp:nvSpPr>
      <dsp:spPr>
        <a:xfrm>
          <a:off x="1345199" y="4475006"/>
          <a:ext cx="2543388" cy="2067140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Робототехника</a:t>
          </a:r>
          <a:endParaRPr lang="ru-RU" sz="1600" kern="1200" dirty="0"/>
        </a:p>
      </dsp:txBody>
      <dsp:txXfrm>
        <a:off x="1717670" y="4777732"/>
        <a:ext cx="1798446" cy="1461688"/>
      </dsp:txXfrm>
    </dsp:sp>
    <dsp:sp modelId="{9CE00B85-6291-4F42-8A23-85A8DC4ADF4A}">
      <dsp:nvSpPr>
        <dsp:cNvPr id="0" name=""/>
        <dsp:cNvSpPr/>
      </dsp:nvSpPr>
      <dsp:spPr>
        <a:xfrm>
          <a:off x="1200501" y="2720466"/>
          <a:ext cx="2183870" cy="2095514"/>
        </a:xfrm>
        <a:prstGeom prst="ellipse">
          <a:avLst/>
        </a:prstGeom>
        <a:solidFill>
          <a:schemeClr val="accent2">
            <a:lumMod val="7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Фото-видео</a:t>
          </a:r>
          <a:endParaRPr lang="ru-RU" sz="2000" kern="1200" dirty="0"/>
        </a:p>
      </dsp:txBody>
      <dsp:txXfrm>
        <a:off x="1520321" y="3027347"/>
        <a:ext cx="1544230" cy="1481752"/>
      </dsp:txXfrm>
    </dsp:sp>
    <dsp:sp modelId="{C33E3233-2522-4942-8867-6D4B67B2DE0E}">
      <dsp:nvSpPr>
        <dsp:cNvPr id="0" name=""/>
        <dsp:cNvSpPr/>
      </dsp:nvSpPr>
      <dsp:spPr>
        <a:xfrm>
          <a:off x="3131467" y="315990"/>
          <a:ext cx="2495633" cy="2027830"/>
        </a:xfrm>
        <a:prstGeom prst="ellipse">
          <a:avLst/>
        </a:prstGeom>
        <a:gradFill rotWithShape="1">
          <a:gsLst>
            <a:gs pos="0">
              <a:schemeClr val="accent2">
                <a:tint val="15000"/>
                <a:satMod val="250000"/>
              </a:schemeClr>
            </a:gs>
            <a:gs pos="49000">
              <a:schemeClr val="accent2">
                <a:tint val="50000"/>
                <a:satMod val="200000"/>
              </a:schemeClr>
            </a:gs>
            <a:gs pos="49100">
              <a:schemeClr val="accent2">
                <a:tint val="64000"/>
                <a:satMod val="160000"/>
              </a:schemeClr>
            </a:gs>
            <a:gs pos="92000">
              <a:schemeClr val="accent2">
                <a:tint val="50000"/>
                <a:satMod val="200000"/>
              </a:schemeClr>
            </a:gs>
            <a:gs pos="100000">
              <a:schemeClr val="accent2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2"/>
          </a:solidFill>
          <a:prstDash val="solid"/>
        </a:ln>
        <a:effectLst>
          <a:outerShdw blurRad="50800" dist="25000" dir="5400000" rotWithShape="0">
            <a:schemeClr val="accent2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Рисование песком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496944" y="612959"/>
        <a:ext cx="1764679" cy="1433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>
                <a:alpha val="64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5" y="1917413"/>
            <a:ext cx="778667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«Городская программа воспитания и дополнительного образования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с ограниченными возможностями здоровья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«Чудеса творчества»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ДО ДЮЦ «Синяя птица»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marina\Синяя птица\ЛОготипы\синяптица лого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551" y="548680"/>
            <a:ext cx="1169147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27781"/>
            <a:ext cx="735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Гимназия№13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 «Конструктор»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лучшее\фото сош 40\DSCF4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273124" cy="5290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8715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864" y="260648"/>
            <a:ext cx="55240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СОШ №12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 «Профессионал»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C:\Users\user\AppData\Local\Temp\Temp2_МАОУ СОШ № 12.zip\Робототехника, Мараимов Роман, 4 Г\DSCN0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70350"/>
            <a:ext cx="6646584" cy="5433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229073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lady-\AppData\Local\Microsoft\Windows\INetCache\Content.Word\Парусник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72796"/>
            <a:ext cx="3853662" cy="4870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71480"/>
            <a:ext cx="54292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МАОУ Школа «Перспектива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»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НОМИНАЦИЯ «Моя модель»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>
              <a:latin typeface="Times New Roman"/>
              <a:ea typeface="Calibri"/>
            </a:endParaRPr>
          </a:p>
          <a:p>
            <a:endParaRPr lang="ru-RU" dirty="0"/>
          </a:p>
        </p:txBody>
      </p:sp>
      <p:pic>
        <p:nvPicPr>
          <p:cNvPr id="8" name="Объект 3" descr="C:\Documents and Settings\Admin\Рабочий стол\92\Изображение 072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0455" y="2168698"/>
            <a:ext cx="3714711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680196" y="1158943"/>
            <a:ext cx="44723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/>
                <a:ea typeface="Calibri"/>
              </a:rPr>
              <a:t>МАОУ СОШ №</a:t>
            </a:r>
            <a:r>
              <a:rPr lang="ru-RU" sz="2400" b="1" dirty="0" smtClean="0">
                <a:latin typeface="Times New Roman"/>
                <a:ea typeface="Calibri"/>
              </a:rPr>
              <a:t>28</a:t>
            </a:r>
          </a:p>
          <a:p>
            <a:r>
              <a:rPr lang="ru-RU" sz="2400" b="1" dirty="0" smtClean="0">
                <a:latin typeface="Times New Roman"/>
              </a:rPr>
              <a:t>НОМИНАЦИЯ «Моя  модель»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38951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E:\desctop\юбилей дюц\Творческие работы Пиляй\P1040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750"/>
            <a:ext cx="5256584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3265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7984" y="428604"/>
            <a:ext cx="4857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Юферов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Евгений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МКОУ СКОШ№45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Номинация «Моя модель»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Руководитель –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Никулин А.С.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E:\desctop\юбилей дюц\Творческие работы Пиляй\20150210_120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04592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desctop\дети с ОВЗ\олимпиада Надежда\2014\заявки Чудеса ДТП и ИЗО\45 школа\Рудякова, Наумочкина Рождественская ел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650"/>
            <a:ext cx="3744416" cy="617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desctop\чудеса\Захаревич\ДТП и ИЗО\45\20160129_115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9731"/>
            <a:ext cx="3498254" cy="589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66164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23728" y="1556792"/>
            <a:ext cx="57278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Конкурс</a:t>
            </a:r>
          </a:p>
          <a:p>
            <a:pPr algn="ctr"/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«Томская жемчужина»</a:t>
            </a:r>
            <a:endParaRPr lang="ru-RU" sz="4800" i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74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409999"/>
            <a:ext cx="6858000" cy="17907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n-lt"/>
                <a:cs typeface="Times New Roman" pitchFamily="18" charset="0"/>
              </a:rPr>
              <a:t>Сказка – сочинение</a:t>
            </a:r>
            <a:r>
              <a:rPr lang="ru-RU" sz="2100" dirty="0">
                <a:latin typeface="+mn-lt"/>
                <a:cs typeface="Times New Roman" pitchFamily="18" charset="0"/>
              </a:rPr>
              <a:t/>
            </a:r>
            <a:br>
              <a:rPr lang="ru-RU" sz="2100" dirty="0">
                <a:latin typeface="+mn-lt"/>
                <a:cs typeface="Times New Roman" pitchFamily="18" charset="0"/>
              </a:rPr>
            </a:br>
            <a:r>
              <a:rPr lang="ru-RU" sz="2100" dirty="0">
                <a:latin typeface="+mn-lt"/>
              </a:rPr>
              <a:t/>
            </a:r>
            <a:br>
              <a:rPr lang="ru-RU" sz="2100" dirty="0">
                <a:latin typeface="+mn-lt"/>
              </a:rPr>
            </a:br>
            <a:r>
              <a:rPr lang="ru-RU" b="1" dirty="0" smtClean="0">
                <a:latin typeface="+mn-lt"/>
              </a:rPr>
              <a:t>«Богатырь ЭУШТ»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252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8700" y="2634374"/>
            <a:ext cx="7086600" cy="1368822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ru-RU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История создания </a:t>
            </a:r>
            <a:br>
              <a:rPr lang="ru-RU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городского сада Томска</a:t>
            </a:r>
            <a:endParaRPr lang="ru-RU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5589240"/>
            <a:ext cx="14967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500" dirty="0">
                <a:cs typeface="Times New Roman" pitchFamily="18" charset="0"/>
              </a:rPr>
              <a:t>ТОМСК</a:t>
            </a:r>
            <a:r>
              <a:rPr lang="ru-RU" sz="1350" dirty="0">
                <a:cs typeface="Times New Roman" pitchFamily="18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91637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3227664" cy="398267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1883 году Городская дума приняла решение устроить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Томске общественный сад. Местом для него определили заболоченный участок Ново-Соборной площади вдоль улицы Еланской (Советская), между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Дроздовским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(Спортивным) переулком и  Лютеранским переулком (главная аллея Городского сада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два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1886 году,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по устройству сада возложили на гласных думы 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А.Ф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Жилля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Н.П.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Голдобина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Г.К. Тюменцева.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помощь был приглашен выдающийся ученый, создатель Сибирского ботанического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сада,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Порфирий Крылов. Он и разработал план сада площадью 2 га. </a:t>
            </a:r>
          </a:p>
        </p:txBody>
      </p:sp>
      <p:pic>
        <p:nvPicPr>
          <p:cNvPr id="1028" name="Picture 4" descr="История | Городской Сад г.Томс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5299994" cy="461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19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72937674"/>
              </p:ext>
            </p:extLst>
          </p:nvPr>
        </p:nvGraphicFramePr>
        <p:xfrm>
          <a:off x="251520" y="0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390482"/>
            <a:ext cx="730136" cy="620687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ОБРАЗОВАТЕЛЬНЫЕ МОДУЛИ</a:t>
            </a:r>
          </a:p>
          <a:p>
            <a:endParaRPr lang="ru-RU" sz="1600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2618" y="4731720"/>
            <a:ext cx="2592288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824" y="116632"/>
            <a:ext cx="374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педагогами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830597"/>
              </p:ext>
            </p:extLst>
          </p:nvPr>
        </p:nvGraphicFramePr>
        <p:xfrm>
          <a:off x="683568" y="1268760"/>
          <a:ext cx="8064895" cy="3855720"/>
        </p:xfrm>
        <a:graphic>
          <a:graphicData uri="http://schemas.openxmlformats.org/drawingml/2006/table">
            <a:tbl>
              <a:tblPr firstRow="1" firstCol="1" bandRow="1"/>
              <a:tblGrid>
                <a:gridCol w="602086">
                  <a:extLst>
                    <a:ext uri="{9D8B030D-6E8A-4147-A177-3AD203B41FA5}">
                      <a16:colId xmlns:a16="http://schemas.microsoft.com/office/drawing/2014/main" val="771944907"/>
                    </a:ext>
                  </a:extLst>
                </a:gridCol>
                <a:gridCol w="1203322">
                  <a:extLst>
                    <a:ext uri="{9D8B030D-6E8A-4147-A177-3AD203B41FA5}">
                      <a16:colId xmlns:a16="http://schemas.microsoft.com/office/drawing/2014/main" val="175515207"/>
                    </a:ext>
                  </a:extLst>
                </a:gridCol>
                <a:gridCol w="4213753">
                  <a:extLst>
                    <a:ext uri="{9D8B030D-6E8A-4147-A177-3AD203B41FA5}">
                      <a16:colId xmlns:a16="http://schemas.microsoft.com/office/drawing/2014/main" val="3799072965"/>
                    </a:ext>
                  </a:extLst>
                </a:gridCol>
                <a:gridCol w="2045734">
                  <a:extLst>
                    <a:ext uri="{9D8B030D-6E8A-4147-A177-3AD203B41FA5}">
                      <a16:colId xmlns:a16="http://schemas.microsoft.com/office/drawing/2014/main" val="21101447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Конференция: «Образование детей с ограниченными возможностями здоровья: новые перспективы, новые возможности», конкурс методических материалов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ДО ДЮЦ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«Синяя птица»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659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Выставка методических материалов: «Образование детей с ограниченными возможностями здоровья: новые перспективы, новые возможности», конкурс методических материалов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ДО ДЮЦ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«Синяя птица»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935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4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21.03.17 конференция фото\IMG_4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824" y="116632"/>
            <a:ext cx="380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родителями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897742"/>
              </p:ext>
            </p:extLst>
          </p:nvPr>
        </p:nvGraphicFramePr>
        <p:xfrm>
          <a:off x="755576" y="1268760"/>
          <a:ext cx="7632848" cy="1402080"/>
        </p:xfrm>
        <a:graphic>
          <a:graphicData uri="http://schemas.openxmlformats.org/drawingml/2006/table">
            <a:tbl>
              <a:tblPr firstRow="1" firstCol="1" bandRow="1"/>
              <a:tblGrid>
                <a:gridCol w="569831">
                  <a:extLst>
                    <a:ext uri="{9D8B030D-6E8A-4147-A177-3AD203B41FA5}">
                      <a16:colId xmlns:a16="http://schemas.microsoft.com/office/drawing/2014/main" val="3716680841"/>
                    </a:ext>
                  </a:extLst>
                </a:gridCol>
                <a:gridCol w="1138859">
                  <a:extLst>
                    <a:ext uri="{9D8B030D-6E8A-4147-A177-3AD203B41FA5}">
                      <a16:colId xmlns:a16="http://schemas.microsoft.com/office/drawing/2014/main" val="2435116514"/>
                    </a:ext>
                  </a:extLst>
                </a:gridCol>
                <a:gridCol w="3988017">
                  <a:extLst>
                    <a:ext uri="{9D8B030D-6E8A-4147-A177-3AD203B41FA5}">
                      <a16:colId xmlns:a16="http://schemas.microsoft.com/office/drawing/2014/main" val="4037466339"/>
                    </a:ext>
                  </a:extLst>
                </a:gridCol>
                <a:gridCol w="1936141">
                  <a:extLst>
                    <a:ext uri="{9D8B030D-6E8A-4147-A177-3AD203B41FA5}">
                      <a16:colId xmlns:a16="http://schemas.microsoft.com/office/drawing/2014/main" val="2649766375"/>
                    </a:ext>
                  </a:extLst>
                </a:gridCol>
              </a:tblGrid>
              <a:tr h="60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- апрель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Лаборатория творческих идей и технологий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(мастер- классы, беседы, лекции для родителей)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ДО ДЮЦ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«Синяя птица»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239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admin\Рабочий стол\Е.А\IMG_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59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68600" y="1327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668463" algn="l"/>
                <a:tab pos="30622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668463" algn="l"/>
                <a:tab pos="30622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668463" algn="l"/>
                <a:tab pos="30622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668463" algn="l"/>
                <a:tab pos="30622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668463" algn="l"/>
                <a:tab pos="30622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68463" algn="l"/>
                <a:tab pos="30622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68463" algn="l"/>
                <a:tab pos="30622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68463" algn="l"/>
                <a:tab pos="30622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68463" algn="l"/>
                <a:tab pos="30622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8463" algn="l"/>
                <a:tab pos="3062288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116632"/>
            <a:ext cx="3274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основных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643672"/>
              </p:ext>
            </p:extLst>
          </p:nvPr>
        </p:nvGraphicFramePr>
        <p:xfrm>
          <a:off x="395536" y="620688"/>
          <a:ext cx="8496944" cy="5888736"/>
        </p:xfrm>
        <a:graphic>
          <a:graphicData uri="http://schemas.openxmlformats.org/drawingml/2006/table">
            <a:tbl>
              <a:tblPr firstRow="1" firstCol="1" bandRow="1"/>
              <a:tblGrid>
                <a:gridCol w="634340">
                  <a:extLst>
                    <a:ext uri="{9D8B030D-6E8A-4147-A177-3AD203B41FA5}">
                      <a16:colId xmlns:a16="http://schemas.microsoft.com/office/drawing/2014/main" val="4235211356"/>
                    </a:ext>
                  </a:extLst>
                </a:gridCol>
                <a:gridCol w="1267786">
                  <a:extLst>
                    <a:ext uri="{9D8B030D-6E8A-4147-A177-3AD203B41FA5}">
                      <a16:colId xmlns:a16="http://schemas.microsoft.com/office/drawing/2014/main" val="2609715162"/>
                    </a:ext>
                  </a:extLst>
                </a:gridCol>
                <a:gridCol w="4439492">
                  <a:extLst>
                    <a:ext uri="{9D8B030D-6E8A-4147-A177-3AD203B41FA5}">
                      <a16:colId xmlns:a16="http://schemas.microsoft.com/office/drawing/2014/main" val="816086816"/>
                    </a:ext>
                  </a:extLst>
                </a:gridCol>
                <a:gridCol w="2155326">
                  <a:extLst>
                    <a:ext uri="{9D8B030D-6E8A-4147-A177-3AD203B41FA5}">
                      <a16:colId xmlns:a16="http://schemas.microsoft.com/office/drawing/2014/main" val="3533966758"/>
                    </a:ext>
                  </a:extLst>
                </a:gridCol>
              </a:tblGrid>
              <a:tr h="269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модуля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проведения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378863"/>
                  </a:ext>
                </a:extLst>
              </a:tr>
              <a:tr h="22823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Образовательные модули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507322"/>
                  </a:ext>
                </a:extLst>
              </a:tr>
              <a:tr h="231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раз в неделю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учебного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Художественное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МАОУ ДО ДЮЦ «Синяя птица», на базе СОШ, дистанционно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376652"/>
                  </a:ext>
                </a:extLst>
              </a:tr>
              <a:tr h="269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Художественное творчество (изобразительное творчество, рисование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песком, декоративно- прикладное творчество)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27483"/>
                  </a:ext>
                </a:extLst>
              </a:tr>
              <a:tr h="134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Электроник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772513"/>
                  </a:ext>
                </a:extLst>
              </a:tr>
              <a:tr h="171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Игровая деятельность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525391"/>
                  </a:ext>
                </a:extLst>
              </a:tr>
              <a:tr h="13450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Конкурсы, мероприятия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209207"/>
                  </a:ext>
                </a:extLst>
              </a:tr>
              <a:tr h="134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- выставка «Расскажи о диабете»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ОГАУК «ТОХМ»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990342"/>
                  </a:ext>
                </a:extLst>
              </a:tr>
              <a:tr h="269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«Юный техник»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ДО ДЮЦ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«Синяя птица»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944952"/>
                  </a:ext>
                </a:extLst>
              </a:tr>
              <a:tr h="269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Олимпиада детско-юношеского художественного творчества «Надежда»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ДО ДЮЦ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«Синяя птица»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292313"/>
                  </a:ext>
                </a:extLst>
              </a:tr>
              <a:tr h="403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– конкурс изобразительного и декоративно - прикладного творчества «Зимняя сказка»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ОГАУК «ТОХМ»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631108"/>
                  </a:ext>
                </a:extLst>
              </a:tr>
              <a:tr h="403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деятельность, конференция «Путь к истокам» секция «Искусство», «Образовательная робототехника»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ДО ДЮЦ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«Синяя птица»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081457"/>
                  </a:ext>
                </a:extLst>
              </a:tr>
              <a:tr h="269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 деятельность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ДО ДЮЦ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«Синяя птица»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174902"/>
                  </a:ext>
                </a:extLst>
              </a:tr>
              <a:tr h="269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 «Томская жемчужина»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ДО ДЮЦ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«Синяя птица»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3" marR="57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239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5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200024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Конкурс-выставка «Расскажи о диабете»</a:t>
            </a:r>
          </a:p>
        </p:txBody>
      </p:sp>
    </p:spTree>
    <p:extLst>
      <p:ext uri="{BB962C8B-B14F-4D97-AF65-F5344CB8AC3E}">
        <p14:creationId xmlns:p14="http://schemas.microsoft.com/office/powerpoint/2010/main" val="12052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esctop\новости и фото\СИНЯЯ ПТИЦА ФОТО\12.11.17 Концерт ТЮЗ\Print\NIKULIN_0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31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200024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Городская олимпиада</a:t>
            </a:r>
          </a:p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 детско- юношеского художественного творчества «Надежда»</a:t>
            </a:r>
          </a:p>
        </p:txBody>
      </p:sp>
    </p:spTree>
    <p:extLst>
      <p:ext uri="{BB962C8B-B14F-4D97-AF65-F5344CB8AC3E}">
        <p14:creationId xmlns:p14="http://schemas.microsoft.com/office/powerpoint/2010/main" val="32288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Documents and Settings\admin\Рабочий стол\конференция\IMG_37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8718"/>
            <a:ext cx="9144000" cy="778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desctop\скан\Лариса Валерьевна - копия\ТОС ФОТО\Шире круг\IMG_356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23728" y="1556792"/>
            <a:ext cx="46153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Городской конкурс </a:t>
            </a:r>
          </a:p>
          <a:p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«Юный техник»</a:t>
            </a:r>
            <a:endParaRPr lang="ru-RU" sz="4800" i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519</Words>
  <Application>Microsoft Office PowerPoint</Application>
  <PresentationFormat>Экран (4:3)</PresentationFormat>
  <Paragraphs>125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Monotype Corsiva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Сказка – сочинение  «Богатырь ЭУШТ»</vt:lpstr>
      <vt:lpstr>История создания  городского сада Томска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58</cp:revision>
  <dcterms:created xsi:type="dcterms:W3CDTF">2019-04-12T08:46:02Z</dcterms:created>
  <dcterms:modified xsi:type="dcterms:W3CDTF">2021-10-08T10:53:35Z</dcterms:modified>
</cp:coreProperties>
</file>